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8" d="100"/>
          <a:sy n="118" d="100"/>
        </p:scale>
        <p:origin x="150" y="-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6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1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3B06-0926-4710-A5E0-C0A0734B3C5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99E3-7E14-4B22-9966-1FDD5EF496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o marco 5"/>
          <p:cNvSpPr/>
          <p:nvPr/>
        </p:nvSpPr>
        <p:spPr>
          <a:xfrm rot="12149520" flipH="1">
            <a:off x="1559208" y="2561841"/>
            <a:ext cx="650253" cy="1605947"/>
          </a:xfrm>
          <a:prstGeom prst="halfFrame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edio marco 6"/>
          <p:cNvSpPr/>
          <p:nvPr/>
        </p:nvSpPr>
        <p:spPr>
          <a:xfrm rot="9439867">
            <a:off x="4739023" y="2570838"/>
            <a:ext cx="695854" cy="1599844"/>
          </a:xfrm>
          <a:prstGeom prst="halfFrame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isco magnético 16"/>
          <p:cNvSpPr/>
          <p:nvPr/>
        </p:nvSpPr>
        <p:spPr>
          <a:xfrm>
            <a:off x="1884335" y="2018625"/>
            <a:ext cx="3224380" cy="2621819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932 w 10000"/>
              <a:gd name="connsiteY6" fmla="*/ 6004 h 10000"/>
              <a:gd name="connsiteX7" fmla="*/ 0 w 10000"/>
              <a:gd name="connsiteY7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518 h 10000"/>
              <a:gd name="connsiteX6" fmla="*/ 932 w 10000"/>
              <a:gd name="connsiteY6" fmla="*/ 6004 h 10000"/>
              <a:gd name="connsiteX7" fmla="*/ 0 w 10000"/>
              <a:gd name="connsiteY7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8310 w 10000"/>
              <a:gd name="connsiteY3" fmla="*/ 6035 h 10000"/>
              <a:gd name="connsiteX4" fmla="*/ 10000 w 10000"/>
              <a:gd name="connsiteY4" fmla="*/ 8333 h 10000"/>
              <a:gd name="connsiteX5" fmla="*/ 5000 w 10000"/>
              <a:gd name="connsiteY5" fmla="*/ 10000 h 10000"/>
              <a:gd name="connsiteX6" fmla="*/ 0 w 10000"/>
              <a:gd name="connsiteY6" fmla="*/ 8518 h 10000"/>
              <a:gd name="connsiteX7" fmla="*/ 932 w 10000"/>
              <a:gd name="connsiteY7" fmla="*/ 6004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761" y="3334"/>
                  <a:pt x="5000" y="3334"/>
                </a:cubicBezTo>
                <a:cubicBezTo>
                  <a:pt x="2239" y="3334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9168" y="800"/>
                  <a:pt x="10000" y="1667"/>
                </a:cubicBezTo>
                <a:cubicBezTo>
                  <a:pt x="9997" y="2845"/>
                  <a:pt x="8313" y="4857"/>
                  <a:pt x="8310" y="6035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837" y="9240"/>
                  <a:pt x="0" y="8518"/>
                </a:cubicBezTo>
                <a:cubicBezTo>
                  <a:pt x="-7" y="7629"/>
                  <a:pt x="939" y="6893"/>
                  <a:pt x="932" y="6004"/>
                </a:cubicBezTo>
                <a:cubicBezTo>
                  <a:pt x="939" y="4671"/>
                  <a:pt x="-7" y="3000"/>
                  <a:pt x="0" y="1667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635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ector curvado 9"/>
          <p:cNvCxnSpPr/>
          <p:nvPr/>
        </p:nvCxnSpPr>
        <p:spPr>
          <a:xfrm rot="16200000" flipH="1">
            <a:off x="2814186" y="1798524"/>
            <a:ext cx="959833" cy="44020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curvado 13"/>
          <p:cNvCxnSpPr/>
          <p:nvPr/>
        </p:nvCxnSpPr>
        <p:spPr>
          <a:xfrm rot="16200000" flipH="1">
            <a:off x="2344649" y="1974315"/>
            <a:ext cx="959833" cy="44020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curvado 14"/>
          <p:cNvCxnSpPr/>
          <p:nvPr/>
        </p:nvCxnSpPr>
        <p:spPr>
          <a:xfrm rot="16200000" flipH="1">
            <a:off x="3445633" y="1753765"/>
            <a:ext cx="959833" cy="44020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ra sonriente 18"/>
          <p:cNvSpPr/>
          <p:nvPr/>
        </p:nvSpPr>
        <p:spPr>
          <a:xfrm>
            <a:off x="3016159" y="3208665"/>
            <a:ext cx="914400" cy="914400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YUDYTH</dc:creator>
  <cp:lastModifiedBy>YUDYTH</cp:lastModifiedBy>
  <cp:revision>9</cp:revision>
  <dcterms:created xsi:type="dcterms:W3CDTF">2022-06-11T19:26:05Z</dcterms:created>
  <dcterms:modified xsi:type="dcterms:W3CDTF">2022-06-11T20:31:14Z</dcterms:modified>
</cp:coreProperties>
</file>