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7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3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4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7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1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F3B6-DEE0-488C-A1ED-880B69440B8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D65B-98F4-445D-A033-392573179E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187961" y="156510"/>
          <a:ext cx="9583055" cy="65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611">
                  <a:extLst>
                    <a:ext uri="{9D8B030D-6E8A-4147-A177-3AD203B41FA5}">
                      <a16:colId xmlns:a16="http://schemas.microsoft.com/office/drawing/2014/main" val="1618582578"/>
                    </a:ext>
                  </a:extLst>
                </a:gridCol>
                <a:gridCol w="1916611">
                  <a:extLst>
                    <a:ext uri="{9D8B030D-6E8A-4147-A177-3AD203B41FA5}">
                      <a16:colId xmlns:a16="http://schemas.microsoft.com/office/drawing/2014/main" val="689784133"/>
                    </a:ext>
                  </a:extLst>
                </a:gridCol>
                <a:gridCol w="1916611">
                  <a:extLst>
                    <a:ext uri="{9D8B030D-6E8A-4147-A177-3AD203B41FA5}">
                      <a16:colId xmlns:a16="http://schemas.microsoft.com/office/drawing/2014/main" val="1693666157"/>
                    </a:ext>
                  </a:extLst>
                </a:gridCol>
                <a:gridCol w="1916611">
                  <a:extLst>
                    <a:ext uri="{9D8B030D-6E8A-4147-A177-3AD203B41FA5}">
                      <a16:colId xmlns:a16="http://schemas.microsoft.com/office/drawing/2014/main" val="1662484775"/>
                    </a:ext>
                  </a:extLst>
                </a:gridCol>
                <a:gridCol w="1916611">
                  <a:extLst>
                    <a:ext uri="{9D8B030D-6E8A-4147-A177-3AD203B41FA5}">
                      <a16:colId xmlns:a16="http://schemas.microsoft.com/office/drawing/2014/main" val="1853989050"/>
                    </a:ext>
                  </a:extLst>
                </a:gridCol>
              </a:tblGrid>
              <a:tr h="1642715"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r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02108"/>
                  </a:ext>
                </a:extLst>
              </a:tr>
              <a:tr h="1642715"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12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18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17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6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36771"/>
                  </a:ext>
                </a:extLst>
              </a:tr>
              <a:tr h="1642715"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13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14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15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16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5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10255"/>
                  </a:ext>
                </a:extLst>
              </a:tr>
              <a:tr h="1642715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1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2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3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>
                          <a:latin typeface="Georgia" panose="02040502050405020303" pitchFamily="18" charset="0"/>
                        </a:rPr>
                        <a:t>4</a:t>
                      </a:r>
                      <a:endParaRPr lang="en-US" b="1" dirty="0">
                        <a:latin typeface="Georgia" panose="02040502050405020303" pitchFamily="18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2141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96521" y="5525589"/>
            <a:ext cx="2241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INICIO</a:t>
            </a:r>
            <a:endParaRPr lang="en-US" sz="40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"/>
          <a:stretch/>
        </p:blipFill>
        <p:spPr>
          <a:xfrm>
            <a:off x="2338251" y="5084387"/>
            <a:ext cx="1476103" cy="159028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436" y="5117264"/>
            <a:ext cx="1476103" cy="14761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231" y="5141479"/>
            <a:ext cx="1476103" cy="147610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17" y="5141480"/>
            <a:ext cx="1476103" cy="147610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672" y="3486821"/>
            <a:ext cx="1476103" cy="147610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672" y="1832162"/>
            <a:ext cx="1476103" cy="147610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46" y="343846"/>
            <a:ext cx="1476103" cy="147610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621" y="213603"/>
            <a:ext cx="1476103" cy="147610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391" y="189178"/>
            <a:ext cx="1476103" cy="147610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161" y="207643"/>
            <a:ext cx="1476103" cy="147610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4" y="207643"/>
            <a:ext cx="1476103" cy="147610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6" y="1882558"/>
            <a:ext cx="1476103" cy="147610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22" y="3486820"/>
            <a:ext cx="1476103" cy="147610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669" y="3520407"/>
            <a:ext cx="1476103" cy="147610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08" y="3637262"/>
            <a:ext cx="1325661" cy="132566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231" y="3839444"/>
            <a:ext cx="1302035" cy="130203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19" y="1809852"/>
            <a:ext cx="1476103" cy="147610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603" y="1825465"/>
            <a:ext cx="1476103" cy="147610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188481" y="2242990"/>
            <a:ext cx="193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FINAL</a:t>
            </a:r>
            <a:endParaRPr lang="en-US" sz="40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28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20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YUDYTH</dc:creator>
  <cp:lastModifiedBy>YUDYTH</cp:lastModifiedBy>
  <cp:revision>1</cp:revision>
  <dcterms:created xsi:type="dcterms:W3CDTF">2022-06-19T03:15:06Z</dcterms:created>
  <dcterms:modified xsi:type="dcterms:W3CDTF">2022-06-19T03:18:27Z</dcterms:modified>
</cp:coreProperties>
</file>