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2B67E"/>
    <a:srgbClr val="36BABA"/>
    <a:srgbClr val="05E1D7"/>
    <a:srgbClr val="CC66FF"/>
    <a:srgbClr val="9599EF"/>
    <a:srgbClr val="A2EAF8"/>
    <a:srgbClr val="9DE5E7"/>
    <a:srgbClr val="36F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6" d="100"/>
          <a:sy n="46" d="100"/>
        </p:scale>
        <p:origin x="170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FF46-5471-4029-A581-DFA04070E0BB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C04D-9242-42A2-8FF6-467905C4A4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3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FF46-5471-4029-A581-DFA04070E0BB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C04D-9242-42A2-8FF6-467905C4A4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5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FF46-5471-4029-A581-DFA04070E0BB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C04D-9242-42A2-8FF6-467905C4A4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0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FF46-5471-4029-A581-DFA04070E0BB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C04D-9242-42A2-8FF6-467905C4A4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8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FF46-5471-4029-A581-DFA04070E0BB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C04D-9242-42A2-8FF6-467905C4A4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0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FF46-5471-4029-A581-DFA04070E0BB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C04D-9242-42A2-8FF6-467905C4A4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FF46-5471-4029-A581-DFA04070E0BB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C04D-9242-42A2-8FF6-467905C4A4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9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FF46-5471-4029-A581-DFA04070E0BB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C04D-9242-42A2-8FF6-467905C4A4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1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FF46-5471-4029-A581-DFA04070E0BB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C04D-9242-42A2-8FF6-467905C4A4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4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FF46-5471-4029-A581-DFA04070E0BB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C04D-9242-42A2-8FF6-467905C4A4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4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FF46-5471-4029-A581-DFA04070E0BB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C04D-9242-42A2-8FF6-467905C4A4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6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3FF46-5471-4029-A581-DFA04070E0BB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6C04D-9242-42A2-8FF6-467905C4A4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8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381000" y="419100"/>
            <a:ext cx="2857500" cy="44196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redondeado 6"/>
          <p:cNvSpPr/>
          <p:nvPr/>
        </p:nvSpPr>
        <p:spPr>
          <a:xfrm>
            <a:off x="381000" y="5086350"/>
            <a:ext cx="2857500" cy="44196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redondeado 7"/>
          <p:cNvSpPr/>
          <p:nvPr/>
        </p:nvSpPr>
        <p:spPr>
          <a:xfrm>
            <a:off x="3543300" y="419100"/>
            <a:ext cx="2857500" cy="44196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redondeado 8"/>
          <p:cNvSpPr/>
          <p:nvPr/>
        </p:nvSpPr>
        <p:spPr>
          <a:xfrm>
            <a:off x="3543300" y="5086350"/>
            <a:ext cx="2857500" cy="44196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00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568036" y="439881"/>
            <a:ext cx="5721886" cy="4419600"/>
            <a:chOff x="568036" y="439881"/>
            <a:chExt cx="5721886" cy="4419600"/>
          </a:xfrm>
        </p:grpSpPr>
        <p:sp>
          <p:nvSpPr>
            <p:cNvPr id="4" name="Rectángulo redondeado 3"/>
            <p:cNvSpPr/>
            <p:nvPr/>
          </p:nvSpPr>
          <p:spPr>
            <a:xfrm>
              <a:off x="568036" y="439881"/>
              <a:ext cx="2857500" cy="4419600"/>
            </a:xfrm>
            <a:prstGeom prst="roundRect">
              <a:avLst/>
            </a:prstGeom>
            <a:solidFill>
              <a:srgbClr val="7030A0"/>
            </a:solidFill>
            <a:ln w="76200">
              <a:solidFill>
                <a:srgbClr val="CC66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ángulo redondeado 7"/>
            <p:cNvSpPr/>
            <p:nvPr/>
          </p:nvSpPr>
          <p:spPr>
            <a:xfrm>
              <a:off x="3432422" y="439881"/>
              <a:ext cx="2857500" cy="4419600"/>
            </a:xfrm>
            <a:prstGeom prst="roundRect">
              <a:avLst/>
            </a:prstGeom>
            <a:solidFill>
              <a:srgbClr val="7030A0"/>
            </a:solidFill>
            <a:ln w="76200">
              <a:solidFill>
                <a:srgbClr val="CC66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Elipse 1"/>
            <p:cNvSpPr/>
            <p:nvPr/>
          </p:nvSpPr>
          <p:spPr>
            <a:xfrm>
              <a:off x="1006786" y="669681"/>
              <a:ext cx="1980000" cy="1980000"/>
            </a:xfrm>
            <a:prstGeom prst="ellipse">
              <a:avLst/>
            </a:prstGeom>
            <a:solidFill>
              <a:srgbClr val="CC66FF">
                <a:alpha val="50000"/>
              </a:srgbClr>
            </a:solidFill>
            <a:ln w="57150">
              <a:solidFill>
                <a:srgbClr val="CC66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ptágono 4"/>
            <p:cNvSpPr/>
            <p:nvPr/>
          </p:nvSpPr>
          <p:spPr>
            <a:xfrm>
              <a:off x="3871172" y="1659681"/>
              <a:ext cx="1980000" cy="1980000"/>
            </a:xfrm>
            <a:prstGeom prst="heptagon">
              <a:avLst/>
            </a:prstGeom>
            <a:solidFill>
              <a:srgbClr val="CC66FF">
                <a:alpha val="50000"/>
              </a:srgbClr>
            </a:solidFill>
            <a:ln w="57150">
              <a:solidFill>
                <a:srgbClr val="CC66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2400" dirty="0">
                  <a:solidFill>
                    <a:schemeClr val="bg1"/>
                  </a:solidFill>
                  <a:latin typeface="Script MT Bold" panose="03040602040607080904" pitchFamily="66" charset="0"/>
                </a:rPr>
                <a:t>Gestiono mis emociones</a:t>
              </a:r>
              <a:endParaRPr lang="en-US" sz="2400" dirty="0">
                <a:solidFill>
                  <a:schemeClr val="bg1"/>
                </a:solidFill>
                <a:latin typeface="Script MT Bold" panose="03040602040607080904" pitchFamily="66" charset="0"/>
              </a:endParaRPr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790556" y="3308730"/>
              <a:ext cx="24124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Elephant" panose="02020904090505020303" pitchFamily="18" charset="0"/>
                </a:rPr>
                <a:t>Un compañero te reta a una pelea para saldar cuentas.</a:t>
              </a:r>
              <a:endParaRPr lang="en-US" dirty="0">
                <a:solidFill>
                  <a:schemeClr val="bg1"/>
                </a:solidFill>
                <a:latin typeface="Elephant" panose="02020904090505020303" pitchFamily="18" charset="0"/>
              </a:endParaRPr>
            </a:p>
          </p:txBody>
        </p: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6786" y="1029681"/>
              <a:ext cx="1260000" cy="1260000"/>
            </a:xfrm>
            <a:prstGeom prst="rect">
              <a:avLst/>
            </a:prstGeom>
          </p:spPr>
        </p:pic>
      </p:grpSp>
      <p:grpSp>
        <p:nvGrpSpPr>
          <p:cNvPr id="3" name="Grupo 2"/>
          <p:cNvGrpSpPr/>
          <p:nvPr/>
        </p:nvGrpSpPr>
        <p:grpSpPr>
          <a:xfrm>
            <a:off x="588818" y="4991099"/>
            <a:ext cx="5721886" cy="4419600"/>
            <a:chOff x="588818" y="4991099"/>
            <a:chExt cx="5721886" cy="4419600"/>
          </a:xfrm>
        </p:grpSpPr>
        <p:sp>
          <p:nvSpPr>
            <p:cNvPr id="14" name="Rectángulo redondeado 13"/>
            <p:cNvSpPr/>
            <p:nvPr/>
          </p:nvSpPr>
          <p:spPr>
            <a:xfrm>
              <a:off x="588818" y="4991099"/>
              <a:ext cx="2857500" cy="4419600"/>
            </a:xfrm>
            <a:prstGeom prst="roundRect">
              <a:avLst/>
            </a:prstGeom>
            <a:solidFill>
              <a:srgbClr val="7030A0"/>
            </a:solidFill>
            <a:ln w="76200">
              <a:solidFill>
                <a:srgbClr val="CC66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ángulo redondeado 14"/>
            <p:cNvSpPr/>
            <p:nvPr/>
          </p:nvSpPr>
          <p:spPr>
            <a:xfrm>
              <a:off x="3453204" y="4991099"/>
              <a:ext cx="2857500" cy="4419600"/>
            </a:xfrm>
            <a:prstGeom prst="roundRect">
              <a:avLst/>
            </a:prstGeom>
            <a:solidFill>
              <a:srgbClr val="7030A0"/>
            </a:solidFill>
            <a:ln w="76200">
              <a:solidFill>
                <a:srgbClr val="CC66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Elipse 15"/>
            <p:cNvSpPr/>
            <p:nvPr/>
          </p:nvSpPr>
          <p:spPr>
            <a:xfrm>
              <a:off x="1027568" y="5220899"/>
              <a:ext cx="1980000" cy="1980000"/>
            </a:xfrm>
            <a:prstGeom prst="ellipse">
              <a:avLst/>
            </a:prstGeom>
            <a:solidFill>
              <a:srgbClr val="CC66FF">
                <a:alpha val="50000"/>
              </a:srgbClr>
            </a:solidFill>
            <a:ln w="57150">
              <a:solidFill>
                <a:srgbClr val="CC66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ptágono 16"/>
            <p:cNvSpPr/>
            <p:nvPr/>
          </p:nvSpPr>
          <p:spPr>
            <a:xfrm>
              <a:off x="3891954" y="6210899"/>
              <a:ext cx="1980000" cy="1980000"/>
            </a:xfrm>
            <a:prstGeom prst="heptagon">
              <a:avLst/>
            </a:prstGeom>
            <a:solidFill>
              <a:srgbClr val="CC66FF">
                <a:alpha val="50000"/>
              </a:srgbClr>
            </a:solidFill>
            <a:ln w="57150">
              <a:solidFill>
                <a:srgbClr val="CC66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2400" dirty="0">
                  <a:solidFill>
                    <a:schemeClr val="bg1"/>
                  </a:solidFill>
                  <a:latin typeface="Script MT Bold" panose="03040602040607080904" pitchFamily="66" charset="0"/>
                </a:rPr>
                <a:t>Gestiono mis emocione</a:t>
              </a:r>
              <a:r>
                <a:rPr lang="es-ES" dirty="0">
                  <a:solidFill>
                    <a:schemeClr val="bg1"/>
                  </a:solidFill>
                  <a:latin typeface="Script MT Bold" panose="03040602040607080904" pitchFamily="66" charset="0"/>
                </a:rPr>
                <a:t>s</a:t>
              </a:r>
              <a:endParaRPr lang="en-US" dirty="0">
                <a:solidFill>
                  <a:schemeClr val="bg1"/>
                </a:solidFill>
                <a:latin typeface="Script MT Bold" panose="03040602040607080904" pitchFamily="66" charset="0"/>
              </a:endParaRPr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821369" y="7601133"/>
              <a:ext cx="241246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Elephant" panose="02020904090505020303" pitchFamily="18" charset="0"/>
                </a:rPr>
                <a:t>Te acaban de informar que no te podrás graduar porque reprobaste tres asignaturas.</a:t>
              </a:r>
              <a:endParaRPr lang="en-US" dirty="0">
                <a:solidFill>
                  <a:schemeClr val="bg1"/>
                </a:solidFill>
                <a:latin typeface="Elephant" panose="02020904090505020303" pitchFamily="18" charset="0"/>
              </a:endParaRPr>
            </a:p>
          </p:txBody>
        </p:sp>
      </p:grpSp>
      <p:pic>
        <p:nvPicPr>
          <p:cNvPr id="20" name="Imagen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568" y="5400899"/>
            <a:ext cx="1620000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66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568036" y="439881"/>
            <a:ext cx="5742668" cy="8970818"/>
            <a:chOff x="568036" y="439881"/>
            <a:chExt cx="5742668" cy="8970818"/>
          </a:xfrm>
        </p:grpSpPr>
        <p:sp>
          <p:nvSpPr>
            <p:cNvPr id="4" name="Rectángulo redondeado 3"/>
            <p:cNvSpPr/>
            <p:nvPr/>
          </p:nvSpPr>
          <p:spPr>
            <a:xfrm>
              <a:off x="568036" y="439881"/>
              <a:ext cx="2857500" cy="4419600"/>
            </a:xfrm>
            <a:prstGeom prst="roundRect">
              <a:avLst/>
            </a:prstGeom>
            <a:solidFill>
              <a:srgbClr val="02B67E"/>
            </a:solidFill>
            <a:ln w="76200">
              <a:solidFill>
                <a:srgbClr val="009999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ángulo redondeado 7"/>
            <p:cNvSpPr/>
            <p:nvPr/>
          </p:nvSpPr>
          <p:spPr>
            <a:xfrm>
              <a:off x="3432422" y="439881"/>
              <a:ext cx="2857500" cy="4419600"/>
            </a:xfrm>
            <a:prstGeom prst="roundRect">
              <a:avLst/>
            </a:prstGeom>
            <a:solidFill>
              <a:srgbClr val="02B67E"/>
            </a:solidFill>
            <a:ln w="76200">
              <a:solidFill>
                <a:srgbClr val="009999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Elipse 1"/>
            <p:cNvSpPr/>
            <p:nvPr/>
          </p:nvSpPr>
          <p:spPr>
            <a:xfrm>
              <a:off x="1006786" y="669681"/>
              <a:ext cx="1980000" cy="1980000"/>
            </a:xfrm>
            <a:prstGeom prst="ellipse">
              <a:avLst/>
            </a:prstGeom>
            <a:solidFill>
              <a:srgbClr val="009999"/>
            </a:solidFill>
            <a:ln>
              <a:solidFill>
                <a:srgbClr val="7030A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eptágono 4"/>
            <p:cNvSpPr/>
            <p:nvPr/>
          </p:nvSpPr>
          <p:spPr>
            <a:xfrm>
              <a:off x="3871172" y="1659681"/>
              <a:ext cx="1980000" cy="1980000"/>
            </a:xfrm>
            <a:prstGeom prst="heptagon">
              <a:avLst/>
            </a:prstGeom>
            <a:solidFill>
              <a:srgbClr val="009999"/>
            </a:solidFill>
            <a:ln>
              <a:solidFill>
                <a:srgbClr val="7030A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2400" dirty="0">
                  <a:solidFill>
                    <a:schemeClr val="bg1"/>
                  </a:solidFill>
                  <a:latin typeface="Script MT Bold" panose="03040602040607080904" pitchFamily="66" charset="0"/>
                </a:rPr>
                <a:t>Gestiono mis emociones</a:t>
              </a:r>
              <a:endParaRPr lang="en-US" sz="2400" dirty="0">
                <a:solidFill>
                  <a:schemeClr val="bg1"/>
                </a:solidFill>
                <a:latin typeface="Script MT Bold" panose="03040602040607080904" pitchFamily="66" charset="0"/>
              </a:endParaRPr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811338" y="3113537"/>
              <a:ext cx="241246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>
                  <a:solidFill>
                    <a:schemeClr val="bg1"/>
                  </a:solidFill>
                  <a:latin typeface="Elephant" panose="02020904090505020303" pitchFamily="18" charset="0"/>
                </a:rPr>
                <a:t>Los vecinos tratan muy mal a su perro, todas las noches escuchas como lo golpean y éste llora.</a:t>
              </a:r>
              <a:endParaRPr lang="es-ES" dirty="0">
                <a:solidFill>
                  <a:schemeClr val="bg1"/>
                </a:solidFill>
                <a:latin typeface="Elephant" panose="02020904090505020303" pitchFamily="18" charset="0"/>
              </a:endParaRPr>
            </a:p>
          </p:txBody>
        </p:sp>
        <p:sp>
          <p:nvSpPr>
            <p:cNvPr id="14" name="Rectángulo redondeado 13"/>
            <p:cNvSpPr/>
            <p:nvPr/>
          </p:nvSpPr>
          <p:spPr>
            <a:xfrm>
              <a:off x="588818" y="4991099"/>
              <a:ext cx="2857500" cy="4419600"/>
            </a:xfrm>
            <a:prstGeom prst="roundRect">
              <a:avLst/>
            </a:prstGeom>
            <a:solidFill>
              <a:srgbClr val="02B67E"/>
            </a:solidFill>
            <a:ln w="76200">
              <a:solidFill>
                <a:srgbClr val="009999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ángulo redondeado 14"/>
            <p:cNvSpPr/>
            <p:nvPr/>
          </p:nvSpPr>
          <p:spPr>
            <a:xfrm>
              <a:off x="3453204" y="4991099"/>
              <a:ext cx="2857500" cy="4419600"/>
            </a:xfrm>
            <a:prstGeom prst="roundRect">
              <a:avLst/>
            </a:prstGeom>
            <a:solidFill>
              <a:srgbClr val="02B67E"/>
            </a:solidFill>
            <a:ln w="76200">
              <a:solidFill>
                <a:srgbClr val="009999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Elipse 15"/>
            <p:cNvSpPr/>
            <p:nvPr/>
          </p:nvSpPr>
          <p:spPr>
            <a:xfrm>
              <a:off x="1027568" y="5220899"/>
              <a:ext cx="1980000" cy="1980000"/>
            </a:xfrm>
            <a:prstGeom prst="ellipse">
              <a:avLst/>
            </a:prstGeom>
            <a:solidFill>
              <a:srgbClr val="009999"/>
            </a:solidFill>
            <a:ln>
              <a:solidFill>
                <a:srgbClr val="7030A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ptágono 16"/>
            <p:cNvSpPr/>
            <p:nvPr/>
          </p:nvSpPr>
          <p:spPr>
            <a:xfrm>
              <a:off x="3891954" y="6210899"/>
              <a:ext cx="1980000" cy="1980000"/>
            </a:xfrm>
            <a:prstGeom prst="heptagon">
              <a:avLst/>
            </a:prstGeom>
            <a:solidFill>
              <a:srgbClr val="009999"/>
            </a:solidFill>
            <a:ln>
              <a:solidFill>
                <a:srgbClr val="7030A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2400" dirty="0">
                  <a:solidFill>
                    <a:schemeClr val="bg1"/>
                  </a:solidFill>
                  <a:latin typeface="Script MT Bold" panose="03040602040607080904" pitchFamily="66" charset="0"/>
                </a:rPr>
                <a:t>Gestiono mis emociones</a:t>
              </a:r>
              <a:endParaRPr lang="en-US" sz="2400" dirty="0">
                <a:solidFill>
                  <a:schemeClr val="bg1"/>
                </a:solidFill>
                <a:latin typeface="Script MT Bold" panose="03040602040607080904" pitchFamily="66" charset="0"/>
              </a:endParaRPr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821368" y="7428636"/>
              <a:ext cx="241246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Elephant" panose="02020904090505020303" pitchFamily="18" charset="0"/>
                </a:rPr>
                <a:t>Tu equipo va perdiendo el partido, hay que remontarlo antes de que se termine el segundo tiempo</a:t>
              </a:r>
              <a:endParaRPr lang="en-US" dirty="0">
                <a:solidFill>
                  <a:schemeClr val="bg1"/>
                </a:solidFill>
                <a:latin typeface="Elephant" panose="02020904090505020303" pitchFamily="18" charset="0"/>
              </a:endParaRPr>
            </a:p>
          </p:txBody>
        </p:sp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7568" y="1029681"/>
              <a:ext cx="1260000" cy="1260000"/>
            </a:xfrm>
            <a:prstGeom prst="rect">
              <a:avLst/>
            </a:prstGeom>
          </p:spPr>
        </p:pic>
        <p:pic>
          <p:nvPicPr>
            <p:cNvPr id="21" name="Imagen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96608" y="5582956"/>
              <a:ext cx="1261981" cy="12558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125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374822" y="400993"/>
            <a:ext cx="5806054" cy="4437707"/>
            <a:chOff x="374822" y="400993"/>
            <a:chExt cx="5806054" cy="4437707"/>
          </a:xfrm>
        </p:grpSpPr>
        <p:grpSp>
          <p:nvGrpSpPr>
            <p:cNvPr id="2" name="Grupo 1"/>
            <p:cNvGrpSpPr/>
            <p:nvPr/>
          </p:nvGrpSpPr>
          <p:grpSpPr>
            <a:xfrm>
              <a:off x="374822" y="419100"/>
              <a:ext cx="2863678" cy="4419600"/>
              <a:chOff x="374822" y="419100"/>
              <a:chExt cx="2863678" cy="4419600"/>
            </a:xfrm>
          </p:grpSpPr>
          <p:sp>
            <p:nvSpPr>
              <p:cNvPr id="4" name="Rectángulo redondeado 3"/>
              <p:cNvSpPr/>
              <p:nvPr/>
            </p:nvSpPr>
            <p:spPr>
              <a:xfrm>
                <a:off x="374822" y="419100"/>
                <a:ext cx="2863678" cy="4419600"/>
              </a:xfrm>
              <a:prstGeom prst="roundRect">
                <a:avLst/>
              </a:prstGeom>
              <a:blipFill dpi="0" rotWithShape="1">
                <a:blip r:embed="rId2"/>
                <a:srcRect/>
                <a:tile tx="63500" ty="63500" sx="5000" sy="5000" flip="x" algn="t"/>
              </a:blipFill>
              <a:ln w="76200">
                <a:solidFill>
                  <a:srgbClr val="00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ángulo redondeado 5"/>
              <p:cNvSpPr/>
              <p:nvPr/>
            </p:nvSpPr>
            <p:spPr>
              <a:xfrm>
                <a:off x="590550" y="609600"/>
                <a:ext cx="2438400" cy="4038600"/>
              </a:xfrm>
              <a:prstGeom prst="roundRect">
                <a:avLst/>
              </a:prstGeom>
              <a:solidFill>
                <a:schemeClr val="bg1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8" name="Grupo 17"/>
            <p:cNvGrpSpPr/>
            <p:nvPr/>
          </p:nvGrpSpPr>
          <p:grpSpPr>
            <a:xfrm>
              <a:off x="3317198" y="400993"/>
              <a:ext cx="2863678" cy="4419600"/>
              <a:chOff x="3317198" y="400993"/>
              <a:chExt cx="2863678" cy="4419600"/>
            </a:xfrm>
          </p:grpSpPr>
          <p:sp>
            <p:nvSpPr>
              <p:cNvPr id="11" name="Rectángulo redondeado 10"/>
              <p:cNvSpPr/>
              <p:nvPr/>
            </p:nvSpPr>
            <p:spPr>
              <a:xfrm>
                <a:off x="3317198" y="400993"/>
                <a:ext cx="2863678" cy="4419600"/>
              </a:xfrm>
              <a:prstGeom prst="roundRect">
                <a:avLst/>
              </a:prstGeom>
              <a:blipFill dpi="0" rotWithShape="1">
                <a:blip r:embed="rId2"/>
                <a:srcRect/>
                <a:tile tx="63500" ty="63500" sx="5000" sy="5000" flip="x" algn="t"/>
              </a:blipFill>
              <a:ln w="76200">
                <a:solidFill>
                  <a:srgbClr val="00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ángulo redondeado 11"/>
              <p:cNvSpPr/>
              <p:nvPr/>
            </p:nvSpPr>
            <p:spPr>
              <a:xfrm>
                <a:off x="3532926" y="591493"/>
                <a:ext cx="2438400" cy="4038600"/>
              </a:xfrm>
              <a:prstGeom prst="roundRect">
                <a:avLst/>
              </a:prstGeom>
              <a:solidFill>
                <a:schemeClr val="bg1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Hexágono 12"/>
            <p:cNvSpPr/>
            <p:nvPr/>
          </p:nvSpPr>
          <p:spPr>
            <a:xfrm>
              <a:off x="3759037" y="1620793"/>
              <a:ext cx="1980000" cy="1980000"/>
            </a:xfrm>
            <a:prstGeom prst="hexagon">
              <a:avLst/>
            </a:prstGeom>
            <a:solidFill>
              <a:srgbClr val="00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Elephant" panose="02020904090505020303" pitchFamily="18" charset="0"/>
                </a:rPr>
                <a:t>Fonema /m/</a:t>
              </a:r>
              <a:endParaRPr lang="en-US" dirty="0">
                <a:solidFill>
                  <a:srgbClr val="02B67E"/>
                </a:solidFill>
                <a:latin typeface="Elephant" panose="02020904090505020303" pitchFamily="18" charset="0"/>
              </a:endParaRPr>
            </a:p>
          </p:txBody>
        </p:sp>
        <p:pic>
          <p:nvPicPr>
            <p:cNvPr id="16" name="Imagen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661" y="785388"/>
              <a:ext cx="1980000" cy="1980000"/>
            </a:xfrm>
            <a:prstGeom prst="rect">
              <a:avLst/>
            </a:prstGeom>
          </p:spPr>
        </p:pic>
        <p:sp>
          <p:nvSpPr>
            <p:cNvPr id="17" name="CuadroTexto 16"/>
            <p:cNvSpPr txBox="1"/>
            <p:nvPr/>
          </p:nvSpPr>
          <p:spPr>
            <a:xfrm>
              <a:off x="724277" y="3446661"/>
              <a:ext cx="21366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>
                  <a:solidFill>
                    <a:srgbClr val="C00000"/>
                  </a:solidFill>
                  <a:latin typeface="Elephant" panose="02020904090505020303" pitchFamily="18" charset="0"/>
                </a:rPr>
                <a:t>MA</a:t>
              </a:r>
              <a:r>
                <a:rPr lang="es-ES" dirty="0" smtClean="0">
                  <a:solidFill>
                    <a:srgbClr val="02B67E"/>
                  </a:solidFill>
                  <a:latin typeface="Elephant" panose="02020904090505020303" pitchFamily="18" charset="0"/>
                </a:rPr>
                <a:t>ZORCA</a:t>
              </a:r>
              <a:endParaRPr lang="en-US" dirty="0">
                <a:solidFill>
                  <a:srgbClr val="02B67E"/>
                </a:solidFill>
                <a:latin typeface="Elephant" panose="02020904090505020303" pitchFamily="18" charset="0"/>
              </a:endParaRPr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374822" y="5023757"/>
            <a:ext cx="2863678" cy="4419600"/>
            <a:chOff x="374822" y="419100"/>
            <a:chExt cx="2863678" cy="4419600"/>
          </a:xfrm>
        </p:grpSpPr>
        <p:sp>
          <p:nvSpPr>
            <p:cNvPr id="28" name="Rectángulo redondeado 27"/>
            <p:cNvSpPr/>
            <p:nvPr/>
          </p:nvSpPr>
          <p:spPr>
            <a:xfrm>
              <a:off x="374822" y="419100"/>
              <a:ext cx="2863678" cy="4419600"/>
            </a:xfrm>
            <a:prstGeom prst="roundRect">
              <a:avLst/>
            </a:prstGeom>
            <a:blipFill dpi="0" rotWithShape="1">
              <a:blip r:embed="rId2"/>
              <a:srcRect/>
              <a:tile tx="63500" ty="63500" sx="5000" sy="5000" flip="x" algn="t"/>
            </a:blipFill>
            <a:ln w="76200"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ángulo redondeado 28"/>
            <p:cNvSpPr/>
            <p:nvPr/>
          </p:nvSpPr>
          <p:spPr>
            <a:xfrm>
              <a:off x="590550" y="609600"/>
              <a:ext cx="2438400" cy="4038600"/>
            </a:xfrm>
            <a:prstGeom prst="roundRect">
              <a:avLst/>
            </a:prstGeom>
            <a:solidFill>
              <a:schemeClr val="bg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3317198" y="5005650"/>
            <a:ext cx="2863678" cy="4419600"/>
            <a:chOff x="3317198" y="400993"/>
            <a:chExt cx="2863678" cy="4419600"/>
          </a:xfrm>
        </p:grpSpPr>
        <p:sp>
          <p:nvSpPr>
            <p:cNvPr id="26" name="Rectángulo redondeado 25"/>
            <p:cNvSpPr/>
            <p:nvPr/>
          </p:nvSpPr>
          <p:spPr>
            <a:xfrm>
              <a:off x="3317198" y="400993"/>
              <a:ext cx="2863678" cy="4419600"/>
            </a:xfrm>
            <a:prstGeom prst="roundRect">
              <a:avLst/>
            </a:prstGeom>
            <a:blipFill dpi="0" rotWithShape="1">
              <a:blip r:embed="rId2"/>
              <a:srcRect/>
              <a:tile tx="63500" ty="63500" sx="5000" sy="5000" flip="x" algn="t"/>
            </a:blipFill>
            <a:ln w="76200"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ángulo redondeado 26"/>
            <p:cNvSpPr/>
            <p:nvPr/>
          </p:nvSpPr>
          <p:spPr>
            <a:xfrm>
              <a:off x="3532926" y="591493"/>
              <a:ext cx="2438400" cy="4038600"/>
            </a:xfrm>
            <a:prstGeom prst="roundRect">
              <a:avLst/>
            </a:prstGeom>
            <a:solidFill>
              <a:schemeClr val="bg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Hexágono 22"/>
          <p:cNvSpPr/>
          <p:nvPr/>
        </p:nvSpPr>
        <p:spPr>
          <a:xfrm>
            <a:off x="3759037" y="6225450"/>
            <a:ext cx="1980000" cy="1980000"/>
          </a:xfrm>
          <a:prstGeom prst="hexagon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Elephant" panose="02020904090505020303" pitchFamily="18" charset="0"/>
              </a:rPr>
              <a:t>Fonema /m/</a:t>
            </a:r>
            <a:endParaRPr lang="en-US" dirty="0">
              <a:solidFill>
                <a:srgbClr val="02B67E"/>
              </a:solidFill>
              <a:latin typeface="Elephant" panose="02020904090505020303" pitchFamily="18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724277" y="8051318"/>
            <a:ext cx="2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C00000"/>
                </a:solidFill>
                <a:latin typeface="Elephant" panose="02020904090505020303" pitchFamily="18" charset="0"/>
              </a:rPr>
              <a:t>ME</a:t>
            </a:r>
            <a:r>
              <a:rPr lang="es-ES" dirty="0" smtClean="0">
                <a:solidFill>
                  <a:srgbClr val="009999"/>
                </a:solidFill>
                <a:latin typeface="Elephant" panose="02020904090505020303" pitchFamily="18" charset="0"/>
              </a:rPr>
              <a:t>DALLA</a:t>
            </a:r>
            <a:endParaRPr lang="en-US" dirty="0">
              <a:solidFill>
                <a:srgbClr val="009999"/>
              </a:solidFill>
              <a:latin typeface="Elephant" panose="02020904090505020303" pitchFamily="18" charset="0"/>
            </a:endParaRPr>
          </a:p>
        </p:txBody>
      </p:sp>
      <p:pic>
        <p:nvPicPr>
          <p:cNvPr id="30" name="Imagen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86" y="5556186"/>
            <a:ext cx="1980000" cy="19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123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374822" y="419100"/>
            <a:ext cx="2863678" cy="4419600"/>
            <a:chOff x="374822" y="419100"/>
            <a:chExt cx="2863678" cy="4419600"/>
          </a:xfrm>
        </p:grpSpPr>
        <p:sp>
          <p:nvSpPr>
            <p:cNvPr id="4" name="Rectángulo redondeado 3"/>
            <p:cNvSpPr/>
            <p:nvPr/>
          </p:nvSpPr>
          <p:spPr>
            <a:xfrm>
              <a:off x="374822" y="419100"/>
              <a:ext cx="2863678" cy="4419600"/>
            </a:xfrm>
            <a:prstGeom prst="roundRect">
              <a:avLst/>
            </a:prstGeom>
            <a:blipFill dpi="0" rotWithShape="1">
              <a:blip r:embed="rId2"/>
              <a:srcRect/>
              <a:tile tx="63500" ty="63500" sx="5000" sy="5000" flip="x" algn="t"/>
            </a:blipFill>
            <a:ln w="76200"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ángulo redondeado 5"/>
            <p:cNvSpPr/>
            <p:nvPr/>
          </p:nvSpPr>
          <p:spPr>
            <a:xfrm>
              <a:off x="590550" y="609600"/>
              <a:ext cx="2438400" cy="4038600"/>
            </a:xfrm>
            <a:prstGeom prst="roundRect">
              <a:avLst/>
            </a:prstGeom>
            <a:solidFill>
              <a:schemeClr val="bg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3317198" y="400993"/>
            <a:ext cx="2863678" cy="4419600"/>
            <a:chOff x="3317198" y="400993"/>
            <a:chExt cx="2863678" cy="4419600"/>
          </a:xfrm>
        </p:grpSpPr>
        <p:sp>
          <p:nvSpPr>
            <p:cNvPr id="11" name="Rectángulo redondeado 10"/>
            <p:cNvSpPr/>
            <p:nvPr/>
          </p:nvSpPr>
          <p:spPr>
            <a:xfrm>
              <a:off x="3317198" y="400993"/>
              <a:ext cx="2863678" cy="4419600"/>
            </a:xfrm>
            <a:prstGeom prst="roundRect">
              <a:avLst/>
            </a:prstGeom>
            <a:blipFill dpi="0" rotWithShape="1">
              <a:blip r:embed="rId2"/>
              <a:srcRect/>
              <a:tile tx="63500" ty="63500" sx="5000" sy="5000" flip="x" algn="t"/>
            </a:blipFill>
            <a:ln w="76200"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ángulo redondeado 11"/>
            <p:cNvSpPr/>
            <p:nvPr/>
          </p:nvSpPr>
          <p:spPr>
            <a:xfrm>
              <a:off x="3532926" y="591493"/>
              <a:ext cx="2438400" cy="4038600"/>
            </a:xfrm>
            <a:prstGeom prst="roundRect">
              <a:avLst/>
            </a:prstGeom>
            <a:solidFill>
              <a:schemeClr val="bg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Hexágono 12"/>
          <p:cNvSpPr/>
          <p:nvPr/>
        </p:nvSpPr>
        <p:spPr>
          <a:xfrm>
            <a:off x="3759037" y="1620793"/>
            <a:ext cx="1980000" cy="1980000"/>
          </a:xfrm>
          <a:prstGeom prst="hexagon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Elephant" panose="02020904090505020303" pitchFamily="18" charset="0"/>
              </a:rPr>
              <a:t>Fonema /m/</a:t>
            </a:r>
            <a:endParaRPr lang="en-US" dirty="0">
              <a:solidFill>
                <a:srgbClr val="02B67E"/>
              </a:solidFill>
              <a:latin typeface="Elephant" panose="02020904090505020303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724277" y="3446661"/>
            <a:ext cx="2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C00000"/>
                </a:solidFill>
                <a:latin typeface="Elephant" panose="02020904090505020303" pitchFamily="18" charset="0"/>
              </a:rPr>
              <a:t>MI</a:t>
            </a:r>
            <a:r>
              <a:rPr lang="es-ES" dirty="0" smtClean="0">
                <a:solidFill>
                  <a:srgbClr val="009999"/>
                </a:solidFill>
                <a:latin typeface="Elephant" panose="02020904090505020303" pitchFamily="18" charset="0"/>
              </a:rPr>
              <a:t>CRÓFONO</a:t>
            </a:r>
            <a:endParaRPr lang="en-US" dirty="0">
              <a:solidFill>
                <a:srgbClr val="009999"/>
              </a:solidFill>
              <a:latin typeface="Elephant" panose="02020904090505020303" pitchFamily="18" charset="0"/>
            </a:endParaRPr>
          </a:p>
        </p:txBody>
      </p:sp>
      <p:grpSp>
        <p:nvGrpSpPr>
          <p:cNvPr id="21" name="Grupo 20"/>
          <p:cNvGrpSpPr/>
          <p:nvPr/>
        </p:nvGrpSpPr>
        <p:grpSpPr>
          <a:xfrm>
            <a:off x="374822" y="5023757"/>
            <a:ext cx="2863678" cy="4419600"/>
            <a:chOff x="374822" y="419100"/>
            <a:chExt cx="2863678" cy="4419600"/>
          </a:xfrm>
        </p:grpSpPr>
        <p:sp>
          <p:nvSpPr>
            <p:cNvPr id="28" name="Rectángulo redondeado 27"/>
            <p:cNvSpPr/>
            <p:nvPr/>
          </p:nvSpPr>
          <p:spPr>
            <a:xfrm>
              <a:off x="374822" y="419100"/>
              <a:ext cx="2863678" cy="4419600"/>
            </a:xfrm>
            <a:prstGeom prst="roundRect">
              <a:avLst/>
            </a:prstGeom>
            <a:blipFill dpi="0" rotWithShape="1">
              <a:blip r:embed="rId2"/>
              <a:srcRect/>
              <a:tile tx="63500" ty="63500" sx="5000" sy="5000" flip="x" algn="t"/>
            </a:blipFill>
            <a:ln w="76200"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ángulo redondeado 28"/>
            <p:cNvSpPr/>
            <p:nvPr/>
          </p:nvSpPr>
          <p:spPr>
            <a:xfrm>
              <a:off x="590550" y="609600"/>
              <a:ext cx="2438400" cy="4038600"/>
            </a:xfrm>
            <a:prstGeom prst="roundRect">
              <a:avLst/>
            </a:prstGeom>
            <a:solidFill>
              <a:schemeClr val="bg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3317198" y="5005650"/>
            <a:ext cx="2863678" cy="4419600"/>
            <a:chOff x="3317198" y="400993"/>
            <a:chExt cx="2863678" cy="4419600"/>
          </a:xfrm>
        </p:grpSpPr>
        <p:sp>
          <p:nvSpPr>
            <p:cNvPr id="26" name="Rectángulo redondeado 25"/>
            <p:cNvSpPr/>
            <p:nvPr/>
          </p:nvSpPr>
          <p:spPr>
            <a:xfrm>
              <a:off x="3317198" y="400993"/>
              <a:ext cx="2863678" cy="4419600"/>
            </a:xfrm>
            <a:prstGeom prst="roundRect">
              <a:avLst/>
            </a:prstGeom>
            <a:blipFill dpi="0" rotWithShape="1">
              <a:blip r:embed="rId2"/>
              <a:srcRect/>
              <a:tile tx="63500" ty="63500" sx="5000" sy="5000" flip="x" algn="t"/>
            </a:blipFill>
            <a:ln w="76200"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ángulo redondeado 26"/>
            <p:cNvSpPr/>
            <p:nvPr/>
          </p:nvSpPr>
          <p:spPr>
            <a:xfrm>
              <a:off x="3532926" y="591493"/>
              <a:ext cx="2438400" cy="4038600"/>
            </a:xfrm>
            <a:prstGeom prst="roundRect">
              <a:avLst/>
            </a:prstGeom>
            <a:solidFill>
              <a:schemeClr val="bg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Hexágono 22"/>
          <p:cNvSpPr/>
          <p:nvPr/>
        </p:nvSpPr>
        <p:spPr>
          <a:xfrm>
            <a:off x="3759037" y="6225450"/>
            <a:ext cx="1980000" cy="1980000"/>
          </a:xfrm>
          <a:prstGeom prst="hexagon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Elephant" panose="02020904090505020303" pitchFamily="18" charset="0"/>
              </a:rPr>
              <a:t>Fonema /m/</a:t>
            </a:r>
            <a:endParaRPr lang="en-US" dirty="0">
              <a:solidFill>
                <a:srgbClr val="02B67E"/>
              </a:solidFill>
              <a:latin typeface="Elephant" panose="02020904090505020303" pitchFamily="18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724277" y="8051318"/>
            <a:ext cx="2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C00000"/>
                </a:solidFill>
                <a:latin typeface="Elephant" panose="02020904090505020303" pitchFamily="18" charset="0"/>
              </a:rPr>
              <a:t>MO</a:t>
            </a:r>
            <a:r>
              <a:rPr lang="es-ES" dirty="0" smtClean="0">
                <a:solidFill>
                  <a:srgbClr val="009999"/>
                </a:solidFill>
                <a:latin typeface="Elephant" panose="02020904090505020303" pitchFamily="18" charset="0"/>
              </a:rPr>
              <a:t>TO</a:t>
            </a:r>
            <a:endParaRPr lang="en-US" dirty="0">
              <a:solidFill>
                <a:srgbClr val="009999"/>
              </a:solidFill>
              <a:latin typeface="Elephant" panose="02020904090505020303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61" y="998642"/>
            <a:ext cx="1980000" cy="1980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86" y="5342698"/>
            <a:ext cx="1980000" cy="19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65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374822" y="419100"/>
            <a:ext cx="2863678" cy="4419600"/>
            <a:chOff x="374822" y="419100"/>
            <a:chExt cx="2863678" cy="4419600"/>
          </a:xfrm>
        </p:grpSpPr>
        <p:sp>
          <p:nvSpPr>
            <p:cNvPr id="4" name="Rectángulo redondeado 3"/>
            <p:cNvSpPr/>
            <p:nvPr/>
          </p:nvSpPr>
          <p:spPr>
            <a:xfrm>
              <a:off x="374822" y="419100"/>
              <a:ext cx="2863678" cy="4419600"/>
            </a:xfrm>
            <a:prstGeom prst="roundRect">
              <a:avLst/>
            </a:prstGeom>
            <a:blipFill dpi="0" rotWithShape="1">
              <a:blip r:embed="rId2"/>
              <a:srcRect/>
              <a:tile tx="63500" ty="63500" sx="5000" sy="5000" flip="x" algn="t"/>
            </a:blipFill>
            <a:ln w="76200"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ángulo redondeado 5"/>
            <p:cNvSpPr/>
            <p:nvPr/>
          </p:nvSpPr>
          <p:spPr>
            <a:xfrm>
              <a:off x="590550" y="609600"/>
              <a:ext cx="2438400" cy="4038600"/>
            </a:xfrm>
            <a:prstGeom prst="roundRect">
              <a:avLst/>
            </a:prstGeom>
            <a:solidFill>
              <a:schemeClr val="bg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3317198" y="400993"/>
            <a:ext cx="2863678" cy="4419600"/>
            <a:chOff x="3317198" y="400993"/>
            <a:chExt cx="2863678" cy="4419600"/>
          </a:xfrm>
        </p:grpSpPr>
        <p:sp>
          <p:nvSpPr>
            <p:cNvPr id="11" name="Rectángulo redondeado 10"/>
            <p:cNvSpPr/>
            <p:nvPr/>
          </p:nvSpPr>
          <p:spPr>
            <a:xfrm>
              <a:off x="3317198" y="400993"/>
              <a:ext cx="2863678" cy="4419600"/>
            </a:xfrm>
            <a:prstGeom prst="roundRect">
              <a:avLst/>
            </a:prstGeom>
            <a:blipFill dpi="0" rotWithShape="1">
              <a:blip r:embed="rId2"/>
              <a:srcRect/>
              <a:tile tx="63500" ty="63500" sx="5000" sy="5000" flip="x" algn="t"/>
            </a:blipFill>
            <a:ln w="76200"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ángulo redondeado 11"/>
            <p:cNvSpPr/>
            <p:nvPr/>
          </p:nvSpPr>
          <p:spPr>
            <a:xfrm>
              <a:off x="3532926" y="591493"/>
              <a:ext cx="2438400" cy="4038600"/>
            </a:xfrm>
            <a:prstGeom prst="roundRect">
              <a:avLst/>
            </a:prstGeom>
            <a:solidFill>
              <a:schemeClr val="bg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Hexágono 12"/>
          <p:cNvSpPr/>
          <p:nvPr/>
        </p:nvSpPr>
        <p:spPr>
          <a:xfrm>
            <a:off x="3759037" y="1638900"/>
            <a:ext cx="1980000" cy="1980000"/>
          </a:xfrm>
          <a:prstGeom prst="hexagon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Elephant" panose="02020904090505020303" pitchFamily="18" charset="0"/>
              </a:rPr>
              <a:t>Fonema /m/</a:t>
            </a:r>
            <a:endParaRPr lang="en-US" dirty="0">
              <a:solidFill>
                <a:srgbClr val="02B67E"/>
              </a:solidFill>
              <a:latin typeface="Elephant" panose="02020904090505020303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724277" y="3446661"/>
            <a:ext cx="2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C00000"/>
                </a:solidFill>
                <a:latin typeface="Elephant" panose="02020904090505020303" pitchFamily="18" charset="0"/>
              </a:rPr>
              <a:t>MU</a:t>
            </a:r>
            <a:r>
              <a:rPr lang="es-ES" dirty="0" smtClean="0">
                <a:solidFill>
                  <a:srgbClr val="009999"/>
                </a:solidFill>
                <a:latin typeface="Elephant" panose="02020904090505020303" pitchFamily="18" charset="0"/>
              </a:rPr>
              <a:t>RCIÉLAGO</a:t>
            </a:r>
            <a:endParaRPr lang="en-US" dirty="0">
              <a:solidFill>
                <a:srgbClr val="009999"/>
              </a:solidFill>
              <a:latin typeface="Elephant" panose="02020904090505020303" pitchFamily="18" charset="0"/>
            </a:endParaRPr>
          </a:p>
        </p:txBody>
      </p:sp>
      <p:grpSp>
        <p:nvGrpSpPr>
          <p:cNvPr id="21" name="Grupo 20"/>
          <p:cNvGrpSpPr/>
          <p:nvPr/>
        </p:nvGrpSpPr>
        <p:grpSpPr>
          <a:xfrm>
            <a:off x="374822" y="5023757"/>
            <a:ext cx="2863678" cy="4419600"/>
            <a:chOff x="374822" y="419100"/>
            <a:chExt cx="2863678" cy="4419600"/>
          </a:xfrm>
        </p:grpSpPr>
        <p:sp>
          <p:nvSpPr>
            <p:cNvPr id="28" name="Rectángulo redondeado 27"/>
            <p:cNvSpPr/>
            <p:nvPr/>
          </p:nvSpPr>
          <p:spPr>
            <a:xfrm>
              <a:off x="374822" y="419100"/>
              <a:ext cx="2863678" cy="4419600"/>
            </a:xfrm>
            <a:prstGeom prst="roundRect">
              <a:avLst/>
            </a:prstGeom>
            <a:blipFill dpi="0" rotWithShape="1">
              <a:blip r:embed="rId2"/>
              <a:srcRect/>
              <a:tile tx="63500" ty="63500" sx="5000" sy="5000" flip="x" algn="t"/>
            </a:blipFill>
            <a:ln w="76200"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ángulo redondeado 28"/>
            <p:cNvSpPr/>
            <p:nvPr/>
          </p:nvSpPr>
          <p:spPr>
            <a:xfrm>
              <a:off x="590550" y="609600"/>
              <a:ext cx="2438400" cy="4038600"/>
            </a:xfrm>
            <a:prstGeom prst="roundRect">
              <a:avLst/>
            </a:prstGeom>
            <a:solidFill>
              <a:schemeClr val="bg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3317198" y="5005650"/>
            <a:ext cx="2863678" cy="4419600"/>
            <a:chOff x="3317198" y="400993"/>
            <a:chExt cx="2863678" cy="4419600"/>
          </a:xfrm>
        </p:grpSpPr>
        <p:sp>
          <p:nvSpPr>
            <p:cNvPr id="26" name="Rectángulo redondeado 25"/>
            <p:cNvSpPr/>
            <p:nvPr/>
          </p:nvSpPr>
          <p:spPr>
            <a:xfrm>
              <a:off x="3317198" y="400993"/>
              <a:ext cx="2863678" cy="4419600"/>
            </a:xfrm>
            <a:prstGeom prst="roundRect">
              <a:avLst/>
            </a:prstGeom>
            <a:blipFill dpi="0" rotWithShape="1">
              <a:blip r:embed="rId2"/>
              <a:srcRect/>
              <a:tile tx="63500" ty="63500" sx="5000" sy="5000" flip="x" algn="t"/>
            </a:blipFill>
            <a:ln w="76200"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ángulo redondeado 26"/>
            <p:cNvSpPr/>
            <p:nvPr/>
          </p:nvSpPr>
          <p:spPr>
            <a:xfrm>
              <a:off x="3532926" y="591493"/>
              <a:ext cx="2438400" cy="4038600"/>
            </a:xfrm>
            <a:prstGeom prst="roundRect">
              <a:avLst/>
            </a:prstGeom>
            <a:solidFill>
              <a:schemeClr val="bg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Hexágono 22"/>
          <p:cNvSpPr/>
          <p:nvPr/>
        </p:nvSpPr>
        <p:spPr>
          <a:xfrm>
            <a:off x="3759037" y="6225450"/>
            <a:ext cx="1980000" cy="1980000"/>
          </a:xfrm>
          <a:prstGeom prst="hexagon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Elephant" panose="02020904090505020303" pitchFamily="18" charset="0"/>
              </a:rPr>
              <a:t>Fonema /m/</a:t>
            </a:r>
            <a:endParaRPr lang="en-US" dirty="0">
              <a:solidFill>
                <a:srgbClr val="02B67E"/>
              </a:solidFill>
              <a:latin typeface="Elephant" panose="02020904090505020303" pitchFamily="18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724277" y="8051318"/>
            <a:ext cx="213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C00000"/>
                </a:solidFill>
                <a:latin typeface="Elephant" panose="02020904090505020303" pitchFamily="18" charset="0"/>
              </a:rPr>
              <a:t>MO</a:t>
            </a:r>
            <a:r>
              <a:rPr lang="es-ES" dirty="0" smtClean="0">
                <a:solidFill>
                  <a:srgbClr val="009999"/>
                </a:solidFill>
                <a:latin typeface="Elephant" panose="02020904090505020303" pitchFamily="18" charset="0"/>
              </a:rPr>
              <a:t>RRAL</a:t>
            </a:r>
            <a:endParaRPr lang="en-US" dirty="0">
              <a:solidFill>
                <a:srgbClr val="009999"/>
              </a:solidFill>
              <a:latin typeface="Elephant" panose="02020904090505020303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61" y="1102351"/>
            <a:ext cx="1980000" cy="19800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86" y="5663054"/>
            <a:ext cx="1980000" cy="19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301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</TotalTime>
  <Words>105</Words>
  <Application>Microsoft Office PowerPoint</Application>
  <PresentationFormat>A4 (210 x 297 mm)</PresentationFormat>
  <Paragraphs>20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Elephant</vt:lpstr>
      <vt:lpstr>Script MT 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YUDYTH</dc:creator>
  <cp:lastModifiedBy>YUDYTH</cp:lastModifiedBy>
  <cp:revision>24</cp:revision>
  <dcterms:created xsi:type="dcterms:W3CDTF">2022-06-11T22:55:02Z</dcterms:created>
  <dcterms:modified xsi:type="dcterms:W3CDTF">2022-06-12T03:56:08Z</dcterms:modified>
</cp:coreProperties>
</file>