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8879463" cy="38879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591"/>
    <a:srgbClr val="FAA8BA"/>
    <a:srgbClr val="CEF5FA"/>
    <a:srgbClr val="93E9F5"/>
    <a:srgbClr val="FEE8ED"/>
    <a:srgbClr val="ACE6F2"/>
    <a:srgbClr val="D6F2FE"/>
    <a:srgbClr val="A6E1FC"/>
    <a:srgbClr val="7FE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" d="100"/>
          <a:sy n="10" d="100"/>
        </p:scale>
        <p:origin x="206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960" y="6362915"/>
            <a:ext cx="33047544" cy="13535813"/>
          </a:xfrm>
        </p:spPr>
        <p:txBody>
          <a:bodyPr anchor="b"/>
          <a:lstStyle>
            <a:lvl1pPr algn="ctr">
              <a:defRPr sz="255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933" y="20420721"/>
            <a:ext cx="29159597" cy="9386868"/>
          </a:xfrm>
        </p:spPr>
        <p:txBody>
          <a:bodyPr/>
          <a:lstStyle>
            <a:lvl1pPr marL="0" indent="0" algn="ctr">
              <a:buNone/>
              <a:defRPr sz="10205"/>
            </a:lvl1pPr>
            <a:lvl2pPr marL="1943969" indent="0" algn="ctr">
              <a:buNone/>
              <a:defRPr sz="8504"/>
            </a:lvl2pPr>
            <a:lvl3pPr marL="3887937" indent="0" algn="ctr">
              <a:buNone/>
              <a:defRPr sz="7653"/>
            </a:lvl3pPr>
            <a:lvl4pPr marL="5831906" indent="0" algn="ctr">
              <a:buNone/>
              <a:defRPr sz="6803"/>
            </a:lvl4pPr>
            <a:lvl5pPr marL="7775875" indent="0" algn="ctr">
              <a:buNone/>
              <a:defRPr sz="6803"/>
            </a:lvl5pPr>
            <a:lvl6pPr marL="9719843" indent="0" algn="ctr">
              <a:buNone/>
              <a:defRPr sz="6803"/>
            </a:lvl6pPr>
            <a:lvl7pPr marL="11663812" indent="0" algn="ctr">
              <a:buNone/>
              <a:defRPr sz="6803"/>
            </a:lvl7pPr>
            <a:lvl8pPr marL="13607781" indent="0" algn="ctr">
              <a:buNone/>
              <a:defRPr sz="6803"/>
            </a:lvl8pPr>
            <a:lvl9pPr marL="15551749" indent="0" algn="ctr">
              <a:buNone/>
              <a:defRPr sz="68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C7D9-F92B-4D94-99E1-8D355693AA5C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C6A2-4A89-4E9C-B6B0-722605211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34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C7D9-F92B-4D94-99E1-8D355693AA5C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C6A2-4A89-4E9C-B6B0-722605211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3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23118" y="2069971"/>
            <a:ext cx="8383384" cy="329485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72965" y="2069971"/>
            <a:ext cx="24664159" cy="329485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C7D9-F92B-4D94-99E1-8D355693AA5C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C6A2-4A89-4E9C-B6B0-722605211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14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C7D9-F92B-4D94-99E1-8D355693AA5C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C6A2-4A89-4E9C-B6B0-722605211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39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715" y="9692877"/>
            <a:ext cx="33533537" cy="16172774"/>
          </a:xfrm>
        </p:spPr>
        <p:txBody>
          <a:bodyPr anchor="b"/>
          <a:lstStyle>
            <a:lvl1pPr>
              <a:defRPr sz="255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2715" y="26018652"/>
            <a:ext cx="33533537" cy="8504880"/>
          </a:xfrm>
        </p:spPr>
        <p:txBody>
          <a:bodyPr/>
          <a:lstStyle>
            <a:lvl1pPr marL="0" indent="0">
              <a:buNone/>
              <a:defRPr sz="10205">
                <a:solidFill>
                  <a:schemeClr val="tx1"/>
                </a:solidFill>
              </a:defRPr>
            </a:lvl1pPr>
            <a:lvl2pPr marL="1943969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2pPr>
            <a:lvl3pPr marL="3887937" indent="0">
              <a:buNone/>
              <a:defRPr sz="7653">
                <a:solidFill>
                  <a:schemeClr val="tx1">
                    <a:tint val="75000"/>
                  </a:schemeClr>
                </a:solidFill>
              </a:defRPr>
            </a:lvl3pPr>
            <a:lvl4pPr marL="5831906" indent="0">
              <a:buNone/>
              <a:defRPr sz="6803">
                <a:solidFill>
                  <a:schemeClr val="tx1">
                    <a:tint val="75000"/>
                  </a:schemeClr>
                </a:solidFill>
              </a:defRPr>
            </a:lvl4pPr>
            <a:lvl5pPr marL="7775875" indent="0">
              <a:buNone/>
              <a:defRPr sz="6803">
                <a:solidFill>
                  <a:schemeClr val="tx1">
                    <a:tint val="75000"/>
                  </a:schemeClr>
                </a:solidFill>
              </a:defRPr>
            </a:lvl5pPr>
            <a:lvl6pPr marL="9719843" indent="0">
              <a:buNone/>
              <a:defRPr sz="6803">
                <a:solidFill>
                  <a:schemeClr val="tx1">
                    <a:tint val="75000"/>
                  </a:schemeClr>
                </a:solidFill>
              </a:defRPr>
            </a:lvl6pPr>
            <a:lvl7pPr marL="11663812" indent="0">
              <a:buNone/>
              <a:defRPr sz="6803">
                <a:solidFill>
                  <a:schemeClr val="tx1">
                    <a:tint val="75000"/>
                  </a:schemeClr>
                </a:solidFill>
              </a:defRPr>
            </a:lvl7pPr>
            <a:lvl8pPr marL="13607781" indent="0">
              <a:buNone/>
              <a:defRPr sz="6803">
                <a:solidFill>
                  <a:schemeClr val="tx1">
                    <a:tint val="75000"/>
                  </a:schemeClr>
                </a:solidFill>
              </a:defRPr>
            </a:lvl8pPr>
            <a:lvl9pPr marL="15551749" indent="0">
              <a:buNone/>
              <a:defRPr sz="68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C7D9-F92B-4D94-99E1-8D355693AA5C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C6A2-4A89-4E9C-B6B0-722605211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57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2963" y="10349857"/>
            <a:ext cx="16523772" cy="24668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82728" y="10349857"/>
            <a:ext cx="16523772" cy="24668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C7D9-F92B-4D94-99E1-8D355693AA5C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C6A2-4A89-4E9C-B6B0-722605211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16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027" y="2069980"/>
            <a:ext cx="33533537" cy="7514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8031" y="9530871"/>
            <a:ext cx="16447833" cy="4670933"/>
          </a:xfrm>
        </p:spPr>
        <p:txBody>
          <a:bodyPr anchor="b"/>
          <a:lstStyle>
            <a:lvl1pPr marL="0" indent="0">
              <a:buNone/>
              <a:defRPr sz="10205" b="1"/>
            </a:lvl1pPr>
            <a:lvl2pPr marL="1943969" indent="0">
              <a:buNone/>
              <a:defRPr sz="8504" b="1"/>
            </a:lvl2pPr>
            <a:lvl3pPr marL="3887937" indent="0">
              <a:buNone/>
              <a:defRPr sz="7653" b="1"/>
            </a:lvl3pPr>
            <a:lvl4pPr marL="5831906" indent="0">
              <a:buNone/>
              <a:defRPr sz="6803" b="1"/>
            </a:lvl4pPr>
            <a:lvl5pPr marL="7775875" indent="0">
              <a:buNone/>
              <a:defRPr sz="6803" b="1"/>
            </a:lvl5pPr>
            <a:lvl6pPr marL="9719843" indent="0">
              <a:buNone/>
              <a:defRPr sz="6803" b="1"/>
            </a:lvl6pPr>
            <a:lvl7pPr marL="11663812" indent="0">
              <a:buNone/>
              <a:defRPr sz="6803" b="1"/>
            </a:lvl7pPr>
            <a:lvl8pPr marL="13607781" indent="0">
              <a:buNone/>
              <a:defRPr sz="6803" b="1"/>
            </a:lvl8pPr>
            <a:lvl9pPr marL="15551749" indent="0">
              <a:buNone/>
              <a:defRPr sz="68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8031" y="14201804"/>
            <a:ext cx="16447833" cy="20888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682730" y="9530871"/>
            <a:ext cx="16528836" cy="4670933"/>
          </a:xfrm>
        </p:spPr>
        <p:txBody>
          <a:bodyPr anchor="b"/>
          <a:lstStyle>
            <a:lvl1pPr marL="0" indent="0">
              <a:buNone/>
              <a:defRPr sz="10205" b="1"/>
            </a:lvl1pPr>
            <a:lvl2pPr marL="1943969" indent="0">
              <a:buNone/>
              <a:defRPr sz="8504" b="1"/>
            </a:lvl2pPr>
            <a:lvl3pPr marL="3887937" indent="0">
              <a:buNone/>
              <a:defRPr sz="7653" b="1"/>
            </a:lvl3pPr>
            <a:lvl4pPr marL="5831906" indent="0">
              <a:buNone/>
              <a:defRPr sz="6803" b="1"/>
            </a:lvl4pPr>
            <a:lvl5pPr marL="7775875" indent="0">
              <a:buNone/>
              <a:defRPr sz="6803" b="1"/>
            </a:lvl5pPr>
            <a:lvl6pPr marL="9719843" indent="0">
              <a:buNone/>
              <a:defRPr sz="6803" b="1"/>
            </a:lvl6pPr>
            <a:lvl7pPr marL="11663812" indent="0">
              <a:buNone/>
              <a:defRPr sz="6803" b="1"/>
            </a:lvl7pPr>
            <a:lvl8pPr marL="13607781" indent="0">
              <a:buNone/>
              <a:defRPr sz="6803" b="1"/>
            </a:lvl8pPr>
            <a:lvl9pPr marL="15551749" indent="0">
              <a:buNone/>
              <a:defRPr sz="68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682730" y="14201804"/>
            <a:ext cx="16528836" cy="20888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C7D9-F92B-4D94-99E1-8D355693AA5C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C6A2-4A89-4E9C-B6B0-722605211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13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C7D9-F92B-4D94-99E1-8D355693AA5C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C6A2-4A89-4E9C-B6B0-722605211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63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C7D9-F92B-4D94-99E1-8D355693AA5C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C6A2-4A89-4E9C-B6B0-722605211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10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027" y="2591964"/>
            <a:ext cx="12539639" cy="9071875"/>
          </a:xfrm>
        </p:spPr>
        <p:txBody>
          <a:bodyPr anchor="b"/>
          <a:lstStyle>
            <a:lvl1pPr>
              <a:defRPr sz="136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8836" y="5597931"/>
            <a:ext cx="19682728" cy="27629618"/>
          </a:xfrm>
        </p:spPr>
        <p:txBody>
          <a:bodyPr/>
          <a:lstStyle>
            <a:lvl1pPr>
              <a:defRPr sz="13606"/>
            </a:lvl1pPr>
            <a:lvl2pPr>
              <a:defRPr sz="11905"/>
            </a:lvl2pPr>
            <a:lvl3pPr>
              <a:defRPr sz="10205"/>
            </a:lvl3pPr>
            <a:lvl4pPr>
              <a:defRPr sz="8504"/>
            </a:lvl4pPr>
            <a:lvl5pPr>
              <a:defRPr sz="8504"/>
            </a:lvl5pPr>
            <a:lvl6pPr>
              <a:defRPr sz="8504"/>
            </a:lvl6pPr>
            <a:lvl7pPr>
              <a:defRPr sz="8504"/>
            </a:lvl7pPr>
            <a:lvl8pPr>
              <a:defRPr sz="8504"/>
            </a:lvl8pPr>
            <a:lvl9pPr>
              <a:defRPr sz="85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8027" y="11663839"/>
            <a:ext cx="12539639" cy="21608704"/>
          </a:xfrm>
        </p:spPr>
        <p:txBody>
          <a:bodyPr/>
          <a:lstStyle>
            <a:lvl1pPr marL="0" indent="0">
              <a:buNone/>
              <a:defRPr sz="6803"/>
            </a:lvl1pPr>
            <a:lvl2pPr marL="1943969" indent="0">
              <a:buNone/>
              <a:defRPr sz="5953"/>
            </a:lvl2pPr>
            <a:lvl3pPr marL="3887937" indent="0">
              <a:buNone/>
              <a:defRPr sz="5102"/>
            </a:lvl3pPr>
            <a:lvl4pPr marL="5831906" indent="0">
              <a:buNone/>
              <a:defRPr sz="4252"/>
            </a:lvl4pPr>
            <a:lvl5pPr marL="7775875" indent="0">
              <a:buNone/>
              <a:defRPr sz="4252"/>
            </a:lvl5pPr>
            <a:lvl6pPr marL="9719843" indent="0">
              <a:buNone/>
              <a:defRPr sz="4252"/>
            </a:lvl6pPr>
            <a:lvl7pPr marL="11663812" indent="0">
              <a:buNone/>
              <a:defRPr sz="4252"/>
            </a:lvl7pPr>
            <a:lvl8pPr marL="13607781" indent="0">
              <a:buNone/>
              <a:defRPr sz="4252"/>
            </a:lvl8pPr>
            <a:lvl9pPr marL="15551749" indent="0">
              <a:buNone/>
              <a:defRPr sz="42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C7D9-F92B-4D94-99E1-8D355693AA5C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C6A2-4A89-4E9C-B6B0-722605211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84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027" y="2591964"/>
            <a:ext cx="12539639" cy="9071875"/>
          </a:xfrm>
        </p:spPr>
        <p:txBody>
          <a:bodyPr anchor="b"/>
          <a:lstStyle>
            <a:lvl1pPr>
              <a:defRPr sz="136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528836" y="5597931"/>
            <a:ext cx="19682728" cy="27629618"/>
          </a:xfrm>
        </p:spPr>
        <p:txBody>
          <a:bodyPr anchor="t"/>
          <a:lstStyle>
            <a:lvl1pPr marL="0" indent="0">
              <a:buNone/>
              <a:defRPr sz="13606"/>
            </a:lvl1pPr>
            <a:lvl2pPr marL="1943969" indent="0">
              <a:buNone/>
              <a:defRPr sz="11905"/>
            </a:lvl2pPr>
            <a:lvl3pPr marL="3887937" indent="0">
              <a:buNone/>
              <a:defRPr sz="10205"/>
            </a:lvl3pPr>
            <a:lvl4pPr marL="5831906" indent="0">
              <a:buNone/>
              <a:defRPr sz="8504"/>
            </a:lvl4pPr>
            <a:lvl5pPr marL="7775875" indent="0">
              <a:buNone/>
              <a:defRPr sz="8504"/>
            </a:lvl5pPr>
            <a:lvl6pPr marL="9719843" indent="0">
              <a:buNone/>
              <a:defRPr sz="8504"/>
            </a:lvl6pPr>
            <a:lvl7pPr marL="11663812" indent="0">
              <a:buNone/>
              <a:defRPr sz="8504"/>
            </a:lvl7pPr>
            <a:lvl8pPr marL="13607781" indent="0">
              <a:buNone/>
              <a:defRPr sz="8504"/>
            </a:lvl8pPr>
            <a:lvl9pPr marL="15551749" indent="0">
              <a:buNone/>
              <a:defRPr sz="850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8027" y="11663839"/>
            <a:ext cx="12539639" cy="21608704"/>
          </a:xfrm>
        </p:spPr>
        <p:txBody>
          <a:bodyPr/>
          <a:lstStyle>
            <a:lvl1pPr marL="0" indent="0">
              <a:buNone/>
              <a:defRPr sz="6803"/>
            </a:lvl1pPr>
            <a:lvl2pPr marL="1943969" indent="0">
              <a:buNone/>
              <a:defRPr sz="5953"/>
            </a:lvl2pPr>
            <a:lvl3pPr marL="3887937" indent="0">
              <a:buNone/>
              <a:defRPr sz="5102"/>
            </a:lvl3pPr>
            <a:lvl4pPr marL="5831906" indent="0">
              <a:buNone/>
              <a:defRPr sz="4252"/>
            </a:lvl4pPr>
            <a:lvl5pPr marL="7775875" indent="0">
              <a:buNone/>
              <a:defRPr sz="4252"/>
            </a:lvl5pPr>
            <a:lvl6pPr marL="9719843" indent="0">
              <a:buNone/>
              <a:defRPr sz="4252"/>
            </a:lvl6pPr>
            <a:lvl7pPr marL="11663812" indent="0">
              <a:buNone/>
              <a:defRPr sz="4252"/>
            </a:lvl7pPr>
            <a:lvl8pPr marL="13607781" indent="0">
              <a:buNone/>
              <a:defRPr sz="4252"/>
            </a:lvl8pPr>
            <a:lvl9pPr marL="15551749" indent="0">
              <a:buNone/>
              <a:defRPr sz="42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C7D9-F92B-4D94-99E1-8D355693AA5C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C6A2-4A89-4E9C-B6B0-722605211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79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2963" y="2069980"/>
            <a:ext cx="33533537" cy="7514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2963" y="10349857"/>
            <a:ext cx="33533537" cy="2466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72963" y="36035511"/>
            <a:ext cx="8747879" cy="2069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C7D9-F92B-4D94-99E1-8D355693AA5C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8822" y="36035511"/>
            <a:ext cx="13121819" cy="2069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58621" y="36035511"/>
            <a:ext cx="8747879" cy="2069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DC6A2-4A89-4E9C-B6B0-722605211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50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87937" rtl="0" eaLnBrk="1" latinLnBrk="0" hangingPunct="1">
        <a:lnSpc>
          <a:spcPct val="90000"/>
        </a:lnSpc>
        <a:spcBef>
          <a:spcPct val="0"/>
        </a:spcBef>
        <a:buNone/>
        <a:defRPr sz="187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1984" indent="-971984" algn="l" defTabSz="3887937" rtl="0" eaLnBrk="1" latinLnBrk="0" hangingPunct="1">
        <a:lnSpc>
          <a:spcPct val="90000"/>
        </a:lnSpc>
        <a:spcBef>
          <a:spcPts val="4252"/>
        </a:spcBef>
        <a:buFont typeface="Arial" panose="020B0604020202020204" pitchFamily="34" charset="0"/>
        <a:buChar char="•"/>
        <a:defRPr sz="11905" kern="1200">
          <a:solidFill>
            <a:schemeClr val="tx1"/>
          </a:solidFill>
          <a:latin typeface="+mn-lt"/>
          <a:ea typeface="+mn-ea"/>
          <a:cs typeface="+mn-cs"/>
        </a:defRPr>
      </a:lvl1pPr>
      <a:lvl2pPr marL="2915953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10205" kern="1200">
          <a:solidFill>
            <a:schemeClr val="tx1"/>
          </a:solidFill>
          <a:latin typeface="+mn-lt"/>
          <a:ea typeface="+mn-ea"/>
          <a:cs typeface="+mn-cs"/>
        </a:defRPr>
      </a:lvl2pPr>
      <a:lvl3pPr marL="4859922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803890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4pPr>
      <a:lvl5pPr marL="8747859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5pPr>
      <a:lvl6pPr marL="10691828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6pPr>
      <a:lvl7pPr marL="12635796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7pPr>
      <a:lvl8pPr marL="14579765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8pPr>
      <a:lvl9pPr marL="16523734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1pPr>
      <a:lvl2pPr marL="1943969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2pPr>
      <a:lvl3pPr marL="3887937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3pPr>
      <a:lvl4pPr marL="5831906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4pPr>
      <a:lvl5pPr marL="7775875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5pPr>
      <a:lvl6pPr marL="9719843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6pPr>
      <a:lvl7pPr marL="11663812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7pPr>
      <a:lvl8pPr marL="13607781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8pPr>
      <a:lvl9pPr marL="15551749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AB03311-F7C5-8529-4C6A-01F4D67F2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" t="23341" r="24491" b="16723"/>
          <a:stretch/>
        </p:blipFill>
        <p:spPr>
          <a:xfrm>
            <a:off x="7159220" y="11769679"/>
            <a:ext cx="20736780" cy="947829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FD237-260A-3C5D-3696-3F4A54727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9" t="20745" r="24126" b="19111"/>
          <a:stretch/>
        </p:blipFill>
        <p:spPr>
          <a:xfrm rot="261622">
            <a:off x="14567385" y="3217089"/>
            <a:ext cx="22914950" cy="1044921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9ECD9C-3468-057A-62F8-2AF3CD8E3F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9" t="20892" r="24554" b="18303"/>
          <a:stretch/>
        </p:blipFill>
        <p:spPr>
          <a:xfrm rot="21253031">
            <a:off x="2660433" y="1990753"/>
            <a:ext cx="22004310" cy="10149281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4DDFBD-3EBC-AF25-8149-1B5910324334}"/>
              </a:ext>
            </a:extLst>
          </p:cNvPr>
          <p:cNvSpPr/>
          <p:nvPr/>
        </p:nvSpPr>
        <p:spPr>
          <a:xfrm>
            <a:off x="0" y="20674962"/>
            <a:ext cx="15240000" cy="46779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226CC8-E39F-DE17-C62B-E59DF8AB46B9}"/>
              </a:ext>
            </a:extLst>
          </p:cNvPr>
          <p:cNvSpPr/>
          <p:nvPr/>
        </p:nvSpPr>
        <p:spPr>
          <a:xfrm>
            <a:off x="-3065" y="25165573"/>
            <a:ext cx="20736779" cy="47529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B009F9-8280-E037-DF60-D36670771BE6}"/>
              </a:ext>
            </a:extLst>
          </p:cNvPr>
          <p:cNvSpPr txBox="1"/>
          <p:nvPr/>
        </p:nvSpPr>
        <p:spPr>
          <a:xfrm>
            <a:off x="377132" y="20693567"/>
            <a:ext cx="19202400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700" b="1" dirty="0">
                <a:latin typeface="Century Gothic" panose="020B0502020202020204" pitchFamily="34" charset="0"/>
              </a:rPr>
              <a:t>Pack 12 </a:t>
            </a:r>
            <a:r>
              <a:rPr lang="es-ES" sz="28700" b="1" dirty="0" err="1">
                <a:latin typeface="Century Gothic" panose="020B0502020202020204" pitchFamily="34" charset="0"/>
              </a:rPr>
              <a:t>exit</a:t>
            </a:r>
            <a:r>
              <a:rPr lang="es-ES" sz="28700" b="1" dirty="0">
                <a:latin typeface="Century Gothic" panose="020B0502020202020204" pitchFamily="34" charset="0"/>
              </a:rPr>
              <a:t> tickets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4AA54B2-5158-680A-499B-E0CB1F0EE921}"/>
              </a:ext>
            </a:extLst>
          </p:cNvPr>
          <p:cNvSpPr/>
          <p:nvPr/>
        </p:nvSpPr>
        <p:spPr>
          <a:xfrm>
            <a:off x="22167494" y="22547692"/>
            <a:ext cx="13865921" cy="13865921"/>
          </a:xfrm>
          <a:prstGeom prst="ellipse">
            <a:avLst/>
          </a:prstGeom>
          <a:solidFill>
            <a:srgbClr val="F77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92D03-570D-0E00-4CB5-2E7D186F3FB9}"/>
              </a:ext>
            </a:extLst>
          </p:cNvPr>
          <p:cNvGrpSpPr/>
          <p:nvPr/>
        </p:nvGrpSpPr>
        <p:grpSpPr>
          <a:xfrm rot="20700000">
            <a:off x="21117133" y="24448833"/>
            <a:ext cx="16151412" cy="11093792"/>
            <a:chOff x="19369431" y="26542902"/>
            <a:chExt cx="16151412" cy="1109379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B0D1DB2-5BE1-569C-4034-D22AD4153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269" t="30497" r="51962" b="21574"/>
            <a:stretch/>
          </p:blipFill>
          <p:spPr>
            <a:xfrm rot="2222704">
              <a:off x="29332121" y="28751198"/>
              <a:ext cx="6188722" cy="888549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E663B68-D676-3C73-FF77-C0E841111C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9554" t="31392" r="52176" b="20655"/>
            <a:stretch/>
          </p:blipFill>
          <p:spPr>
            <a:xfrm rot="900000">
              <a:off x="27215573" y="27170719"/>
              <a:ext cx="6021191" cy="888549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23B51B6-6071-CFD7-06CC-9A920EB1A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9271" t="23675" r="51911" b="29114"/>
            <a:stretch/>
          </p:blipFill>
          <p:spPr>
            <a:xfrm>
              <a:off x="22879551" y="26542902"/>
              <a:ext cx="6299410" cy="888549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0F8E9C-3DA0-1B3D-904E-F3596FEA3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9360" t="19518" r="52133" b="33143"/>
            <a:stretch/>
          </p:blipFill>
          <p:spPr>
            <a:xfrm rot="20700000">
              <a:off x="19369431" y="27232307"/>
              <a:ext cx="6178931" cy="888549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24C0BEA-62A6-CF53-3D22-516CDE75DE31}"/>
              </a:ext>
            </a:extLst>
          </p:cNvPr>
          <p:cNvSpPr txBox="1"/>
          <p:nvPr/>
        </p:nvSpPr>
        <p:spPr>
          <a:xfrm>
            <a:off x="3027063" y="32331069"/>
            <a:ext cx="165524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dirty="0">
                <a:latin typeface="Century Gothic" panose="020B0502020202020204" pitchFamily="34" charset="0"/>
              </a:rPr>
              <a:t>La mejor manera de terminar tus clases</a:t>
            </a:r>
          </a:p>
          <a:p>
            <a:endParaRPr lang="es-ES" sz="16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F72529-07AB-52F7-FC39-531149FB55B4}"/>
              </a:ext>
            </a:extLst>
          </p:cNvPr>
          <p:cNvSpPr txBox="1"/>
          <p:nvPr/>
        </p:nvSpPr>
        <p:spPr>
          <a:xfrm>
            <a:off x="25438837" y="36721410"/>
            <a:ext cx="55270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i="1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ELEResourcesbyAna</a:t>
            </a:r>
            <a:endParaRPr lang="es-ES" sz="11500" i="1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70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12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Ivorra</dc:creator>
  <cp:lastModifiedBy>Ana Ivorra</cp:lastModifiedBy>
  <cp:revision>1</cp:revision>
  <dcterms:created xsi:type="dcterms:W3CDTF">2022-05-31T11:05:17Z</dcterms:created>
  <dcterms:modified xsi:type="dcterms:W3CDTF">2022-05-31T11:46:59Z</dcterms:modified>
</cp:coreProperties>
</file>