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125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12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70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038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6805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157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977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016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132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921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735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284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813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14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9D2CBB9-758F-0F80-249C-09719DECE7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" y="378"/>
            <a:ext cx="10691540" cy="7558918"/>
          </a:xfrm>
          <a:prstGeom prst="rect">
            <a:avLst/>
          </a:prstGeom>
        </p:spPr>
      </p:pic>
      <p:graphicFrame>
        <p:nvGraphicFramePr>
          <p:cNvPr id="9" name="Tabla 10">
            <a:extLst>
              <a:ext uri="{FF2B5EF4-FFF2-40B4-BE49-F238E27FC236}">
                <a16:creationId xmlns:a16="http://schemas.microsoft.com/office/drawing/2014/main" id="{8A4D3D10-77E3-34B4-5AAD-3D43363B66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563660"/>
              </p:ext>
            </p:extLst>
          </p:nvPr>
        </p:nvGraphicFramePr>
        <p:xfrm>
          <a:off x="395905" y="1058439"/>
          <a:ext cx="9900000" cy="622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339813478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63244026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1026467637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19776032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93819286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991260303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HORAS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LUNES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MARTES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MIÉRCOLES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JUEVES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VIERNES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05334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042819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08529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7339087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72677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036384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781010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4683450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153371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406842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697523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470191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88134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5105702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699457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A18E754E-4FD4-C106-E2DC-46982EFBD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0862"/>
            <a:ext cx="10691813" cy="73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130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6E8BDC20-697B-5CAF-F0D5-3DD4975CEC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" y="378"/>
            <a:ext cx="10691540" cy="7558918"/>
          </a:xfrm>
          <a:prstGeom prst="rect">
            <a:avLst/>
          </a:prstGeom>
        </p:spPr>
      </p:pic>
      <p:graphicFrame>
        <p:nvGraphicFramePr>
          <p:cNvPr id="9" name="Tabla 10">
            <a:extLst>
              <a:ext uri="{FF2B5EF4-FFF2-40B4-BE49-F238E27FC236}">
                <a16:creationId xmlns:a16="http://schemas.microsoft.com/office/drawing/2014/main" id="{8A4D3D10-77E3-34B4-5AAD-3D43363B66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047600"/>
              </p:ext>
            </p:extLst>
          </p:nvPr>
        </p:nvGraphicFramePr>
        <p:xfrm>
          <a:off x="395905" y="1058439"/>
          <a:ext cx="9900000" cy="597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339813478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63244026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1026467637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19776032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93819286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991260303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HORAS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LUNES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MARTES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MIÉRCOLES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JUEVES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0" dirty="0">
                          <a:solidFill>
                            <a:schemeClr val="tx1"/>
                          </a:solidFill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VIERNES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053342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endParaRPr lang="es-ES" sz="105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085295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endParaRPr lang="es-ES" sz="105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72677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781010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1533717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6975236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8813434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sz="105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699457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7BA92DC7-6A32-5960-3AB0-D0A8F4DB1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7" y="320862"/>
            <a:ext cx="10691813" cy="73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004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</TotalTime>
  <Words>12</Words>
  <Application>Microsoft Office PowerPoint</Application>
  <PresentationFormat>Personalizado</PresentationFormat>
  <Paragraphs>12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MJClassicColdBrew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Natalia Oporto Guerrero</dc:creator>
  <cp:lastModifiedBy>Natalia Oporto Guerrero</cp:lastModifiedBy>
  <cp:revision>22</cp:revision>
  <dcterms:created xsi:type="dcterms:W3CDTF">2022-05-12T17:51:31Z</dcterms:created>
  <dcterms:modified xsi:type="dcterms:W3CDTF">2022-06-21T20:51:58Z</dcterms:modified>
</cp:coreProperties>
</file>