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9" r:id="rId2"/>
    <p:sldId id="270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25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12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70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038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680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157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977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01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13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21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73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284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813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6/21/2022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14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E7603EC-B4C2-E487-1B0C-8F9C01C233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6403D19-D8D4-82B7-D854-1BBA560E0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" y="197338"/>
            <a:ext cx="10691813" cy="676620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A741199-D392-54CE-E593-D180206FF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419973"/>
              </p:ext>
            </p:extLst>
          </p:nvPr>
        </p:nvGraphicFramePr>
        <p:xfrm>
          <a:off x="188190" y="873958"/>
          <a:ext cx="10315432" cy="6348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99482">
                  <a:extLst>
                    <a:ext uri="{9D8B030D-6E8A-4147-A177-3AD203B41FA5}">
                      <a16:colId xmlns:a16="http://schemas.microsoft.com/office/drawing/2014/main" val="3507219440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80491538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673172195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4251821684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225725890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91819029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5721454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40859696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411171598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096292251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5699381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97427620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970237551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281178302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73035350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745874113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4234590712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787505822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16552094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506968689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841317033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259099899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073801741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305071012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36474140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879502587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74463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80163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53140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918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3032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619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29364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1018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300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4304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91134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3397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894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4124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009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4568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5586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61664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5794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876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15509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9436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7468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3101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04045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399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469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E7603EC-B4C2-E487-1B0C-8F9C01C233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6" y="378"/>
            <a:ext cx="10691540" cy="7558918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A741199-D392-54CE-E593-D180206FFB87}"/>
              </a:ext>
            </a:extLst>
          </p:cNvPr>
          <p:cNvGraphicFramePr>
            <a:graphicFrameLocks noGrp="1"/>
          </p:cNvGraphicFramePr>
          <p:nvPr/>
        </p:nvGraphicFramePr>
        <p:xfrm>
          <a:off x="188190" y="873958"/>
          <a:ext cx="10315432" cy="6348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99482">
                  <a:extLst>
                    <a:ext uri="{9D8B030D-6E8A-4147-A177-3AD203B41FA5}">
                      <a16:colId xmlns:a16="http://schemas.microsoft.com/office/drawing/2014/main" val="3507219440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80491538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673172195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4251821684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225725890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91819029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5721454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40859696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411171598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096292251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5699381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97427620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970237551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281178302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73035350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745874113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4234590712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787505822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16552094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506968689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841317033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259099899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073801741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2305071012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1364741407"/>
                    </a:ext>
                  </a:extLst>
                </a:gridCol>
                <a:gridCol w="364638">
                  <a:extLst>
                    <a:ext uri="{9D8B030D-6E8A-4147-A177-3AD203B41FA5}">
                      <a16:colId xmlns:a16="http://schemas.microsoft.com/office/drawing/2014/main" val="3879502587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74463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80163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53140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1918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3032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6198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829364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210188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3009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4304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91134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3397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8943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341248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009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4568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5586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61664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57948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11876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15509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94363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7468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31017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04045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r>
                        <a:rPr lang="es-ES" sz="10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400" dirty="0">
                        <a:effectLst/>
                        <a:latin typeface="CCSinmipauta" panose="02000603000000000000" pitchFamily="2" charset="0"/>
                        <a:ea typeface="CCSinmipauta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0140" marR="6014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0399991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C24611A4-F26A-DF27-44BC-2DA335114EF7}"/>
              </a:ext>
            </a:extLst>
          </p:cNvPr>
          <p:cNvSpPr txBox="1"/>
          <p:nvPr/>
        </p:nvSpPr>
        <p:spPr>
          <a:xfrm>
            <a:off x="0" y="273236"/>
            <a:ext cx="1069181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800" dirty="0">
                <a:ln w="12700">
                  <a:solidFill>
                    <a:srgbClr val="563728"/>
                  </a:solidFill>
                </a:ln>
                <a:solidFill>
                  <a:srgbClr val="563728"/>
                </a:solidFill>
                <a:latin typeface="PBSkinnyMocha" panose="02000603000000000000" pitchFamily="2" charset="0"/>
                <a:ea typeface="PBSkinnyMocha" panose="02000603000000000000" pitchFamily="2" charset="0"/>
              </a:rPr>
              <a:t>Asignatura: _________</a:t>
            </a:r>
          </a:p>
        </p:txBody>
      </p:sp>
    </p:spTree>
    <p:extLst>
      <p:ext uri="{BB962C8B-B14F-4D97-AF65-F5344CB8AC3E}">
        <p14:creationId xmlns:p14="http://schemas.microsoft.com/office/powerpoint/2010/main" val="10469830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101</Words>
  <Application>Microsoft Office PowerPoint</Application>
  <PresentationFormat>Personalizado</PresentationFormat>
  <Paragraphs>51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CCSinmipauta</vt:lpstr>
      <vt:lpstr>MJClassicColdBrew</vt:lpstr>
      <vt:lpstr>PBSkinnyMocha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 Oporto Guerrero</dc:creator>
  <cp:lastModifiedBy>Natalia Oporto Guerrero</cp:lastModifiedBy>
  <cp:revision>24</cp:revision>
  <dcterms:created xsi:type="dcterms:W3CDTF">2022-05-12T17:51:31Z</dcterms:created>
  <dcterms:modified xsi:type="dcterms:W3CDTF">2022-06-21T20:49:19Z</dcterms:modified>
</cp:coreProperties>
</file>