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88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3728"/>
    <a:srgbClr val="D59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3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2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D09E9A43-73CF-80AB-38EB-71E19F147A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B00B65A0-4A8D-32E5-30C5-4A8C11A35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331353"/>
              </p:ext>
            </p:extLst>
          </p:nvPr>
        </p:nvGraphicFramePr>
        <p:xfrm>
          <a:off x="519111" y="1342557"/>
          <a:ext cx="6521451" cy="8964405"/>
        </p:xfrm>
        <a:graphic>
          <a:graphicData uri="http://schemas.openxmlformats.org/drawingml/2006/table">
            <a:tbl>
              <a:tblPr firstRow="1" firstCol="1" bandRow="1"/>
              <a:tblGrid>
                <a:gridCol w="2173817">
                  <a:extLst>
                    <a:ext uri="{9D8B030D-6E8A-4147-A177-3AD203B41FA5}">
                      <a16:colId xmlns:a16="http://schemas.microsoft.com/office/drawing/2014/main" val="2092937209"/>
                    </a:ext>
                  </a:extLst>
                </a:gridCol>
                <a:gridCol w="2173817">
                  <a:extLst>
                    <a:ext uri="{9D8B030D-6E8A-4147-A177-3AD203B41FA5}">
                      <a16:colId xmlns:a16="http://schemas.microsoft.com/office/drawing/2014/main" val="1868524977"/>
                    </a:ext>
                  </a:extLst>
                </a:gridCol>
                <a:gridCol w="2173817">
                  <a:extLst>
                    <a:ext uri="{9D8B030D-6E8A-4147-A177-3AD203B41FA5}">
                      <a16:colId xmlns:a16="http://schemas.microsoft.com/office/drawing/2014/main" val="3557458629"/>
                    </a:ext>
                  </a:extLst>
                </a:gridCol>
              </a:tblGrid>
              <a:tr h="3964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 dirty="0"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Lunes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 dirty="0"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Martes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400" dirty="0"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Miércoles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3275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025561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3793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0795542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19256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91544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219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116127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07989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556745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300" dirty="0">
                        <a:effectLst/>
                        <a:latin typeface="CCSinmipauta" panose="02000603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43604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864513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52057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20914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47277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5BAED7DF-F2AF-8A3A-5E5E-7FA313EEE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9822"/>
            <a:ext cx="7559675" cy="55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49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0F4F73E5-4FE2-3ADC-DACA-04CF70C7E5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B00B65A0-4A8D-32E5-30C5-4A8C11A35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860862"/>
              </p:ext>
            </p:extLst>
          </p:nvPr>
        </p:nvGraphicFramePr>
        <p:xfrm>
          <a:off x="519111" y="1342557"/>
          <a:ext cx="6521451" cy="8964405"/>
        </p:xfrm>
        <a:graphic>
          <a:graphicData uri="http://schemas.openxmlformats.org/drawingml/2006/table">
            <a:tbl>
              <a:tblPr firstRow="1" firstCol="1" bandRow="1"/>
              <a:tblGrid>
                <a:gridCol w="2173817">
                  <a:extLst>
                    <a:ext uri="{9D8B030D-6E8A-4147-A177-3AD203B41FA5}">
                      <a16:colId xmlns:a16="http://schemas.microsoft.com/office/drawing/2014/main" val="2092937209"/>
                    </a:ext>
                  </a:extLst>
                </a:gridCol>
                <a:gridCol w="2173817">
                  <a:extLst>
                    <a:ext uri="{9D8B030D-6E8A-4147-A177-3AD203B41FA5}">
                      <a16:colId xmlns:a16="http://schemas.microsoft.com/office/drawing/2014/main" val="1868524977"/>
                    </a:ext>
                  </a:extLst>
                </a:gridCol>
                <a:gridCol w="2173817">
                  <a:extLst>
                    <a:ext uri="{9D8B030D-6E8A-4147-A177-3AD203B41FA5}">
                      <a16:colId xmlns:a16="http://schemas.microsoft.com/office/drawing/2014/main" val="3557458629"/>
                    </a:ext>
                  </a:extLst>
                </a:gridCol>
              </a:tblGrid>
              <a:tr h="3964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200" dirty="0"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Jueves</a:t>
                      </a:r>
                      <a:endParaRPr lang="es-ES" sz="100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200" dirty="0"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Viernes</a:t>
                      </a:r>
                      <a:endParaRPr lang="es-ES" sz="100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2200" dirty="0"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Notas</a:t>
                      </a:r>
                      <a:endParaRPr lang="es-ES" sz="100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32757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1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025561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37936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0795542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19256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91544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2195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116127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07989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556745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300" dirty="0">
                        <a:effectLst/>
                        <a:latin typeface="CCSinmipauta" panose="02000603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43604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864513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3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52057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209140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958" marR="62958" marT="0" marB="0">
                    <a:lnL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47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2532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792</TotalTime>
  <Words>76</Words>
  <Application>Microsoft Office PowerPoint</Application>
  <PresentationFormat>Personalizado</PresentationFormat>
  <Paragraphs>76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CCSinmipauta</vt:lpstr>
      <vt:lpstr>MJMeanMuggin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25</cp:revision>
  <dcterms:created xsi:type="dcterms:W3CDTF">2022-05-12T17:51:31Z</dcterms:created>
  <dcterms:modified xsi:type="dcterms:W3CDTF">2022-06-21T20:52:58Z</dcterms:modified>
</cp:coreProperties>
</file>