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67" r:id="rId2"/>
    <p:sldId id="268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0" d="100"/>
          <a:sy n="60" d="100"/>
        </p:scale>
        <p:origin x="1762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129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703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0382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6805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157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977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016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132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921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735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7284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813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6/21/2022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146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FC683898-0122-C0DE-897C-AA3FB81773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6" y="378"/>
            <a:ext cx="10691540" cy="7558918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BE575637-62C0-51FC-6D63-CC519472A12F}"/>
              </a:ext>
            </a:extLst>
          </p:cNvPr>
          <p:cNvSpPr/>
          <p:nvPr/>
        </p:nvSpPr>
        <p:spPr>
          <a:xfrm>
            <a:off x="350906" y="950344"/>
            <a:ext cx="9990000" cy="630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3" name="Tabla 3">
            <a:extLst>
              <a:ext uri="{FF2B5EF4-FFF2-40B4-BE49-F238E27FC236}">
                <a16:creationId xmlns:a16="http://schemas.microsoft.com/office/drawing/2014/main" id="{38CBD92F-5ED1-02A9-143E-36736C3CE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217935"/>
              </p:ext>
            </p:extLst>
          </p:nvPr>
        </p:nvGraphicFramePr>
        <p:xfrm>
          <a:off x="350906" y="966999"/>
          <a:ext cx="9990000" cy="634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20000">
                  <a:extLst>
                    <a:ext uri="{9D8B030D-6E8A-4147-A177-3AD203B41FA5}">
                      <a16:colId xmlns:a16="http://schemas.microsoft.com/office/drawing/2014/main" val="72579670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156514612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18745577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611436491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3882670128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55651806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656799740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45289647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829877127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249866953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50379705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01189505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952886745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025785896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387470356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132756238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3325084611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978791519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173095038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582326562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517266186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846473831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36281836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058801478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29927381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999821057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30243953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449821625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351107182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44101823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3453086667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70400354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3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4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10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11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17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18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24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25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 sz="102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0231274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601142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608298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988558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633611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5.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708705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6.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226940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7.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653235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8.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227233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9.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421298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10.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228348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944722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080274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092638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061062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15.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140313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16.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604079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17.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111392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18.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478176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19.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38173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20.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889286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834493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77073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572858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853111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4007180"/>
                  </a:ext>
                </a:extLst>
              </a:tr>
            </a:tbl>
          </a:graphicData>
        </a:graphic>
      </p:graphicFrame>
      <p:pic>
        <p:nvPicPr>
          <p:cNvPr id="2" name="Imagen 1">
            <a:extLst>
              <a:ext uri="{FF2B5EF4-FFF2-40B4-BE49-F238E27FC236}">
                <a16:creationId xmlns:a16="http://schemas.microsoft.com/office/drawing/2014/main" id="{2C1D3155-7620-A475-4F31-1E58EB6A11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3805"/>
            <a:ext cx="10691813" cy="713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7687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27AAA9CE-06AE-AA99-EE86-81D1ECEB29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6" y="378"/>
            <a:ext cx="10691540" cy="7558918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AF60C361-5DA0-89CF-6E43-7783A5A9FE3B}"/>
              </a:ext>
            </a:extLst>
          </p:cNvPr>
          <p:cNvSpPr/>
          <p:nvPr/>
        </p:nvSpPr>
        <p:spPr>
          <a:xfrm>
            <a:off x="350906" y="950344"/>
            <a:ext cx="9990000" cy="630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3" name="Tabla 3">
            <a:extLst>
              <a:ext uri="{FF2B5EF4-FFF2-40B4-BE49-F238E27FC236}">
                <a16:creationId xmlns:a16="http://schemas.microsoft.com/office/drawing/2014/main" id="{38CBD92F-5ED1-02A9-143E-36736C3CE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504290"/>
              </p:ext>
            </p:extLst>
          </p:nvPr>
        </p:nvGraphicFramePr>
        <p:xfrm>
          <a:off x="350906" y="966999"/>
          <a:ext cx="9990000" cy="634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20000">
                  <a:extLst>
                    <a:ext uri="{9D8B030D-6E8A-4147-A177-3AD203B41FA5}">
                      <a16:colId xmlns:a16="http://schemas.microsoft.com/office/drawing/2014/main" val="72579670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156514612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18745577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611436491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3882670128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55651806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656799740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45289647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829877127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249866953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50379705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01189505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952886745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025785896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387470356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132756238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3325084611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978791519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173095038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582326562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517266186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846473831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36281836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058801478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29927381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999821057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30243953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449821625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351107182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44101823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3453086667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70400354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3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4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10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11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17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18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24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25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 sz="102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0231274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601142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056966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988558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633611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5.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708705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6.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226940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7.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653235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8.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227233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9.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421298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10.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228348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944722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080274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092638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061062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15.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140313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16.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604079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17.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111392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18.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478176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19.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38173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20.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889286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834493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77073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572858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853111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4007180"/>
                  </a:ext>
                </a:extLst>
              </a:tr>
            </a:tbl>
          </a:graphicData>
        </a:graphic>
      </p:graphicFrame>
      <p:pic>
        <p:nvPicPr>
          <p:cNvPr id="2" name="Imagen 1">
            <a:extLst>
              <a:ext uri="{FF2B5EF4-FFF2-40B4-BE49-F238E27FC236}">
                <a16:creationId xmlns:a16="http://schemas.microsoft.com/office/drawing/2014/main" id="{BD2CCDCE-D197-8E98-8AC6-D39D3542DF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82052"/>
            <a:ext cx="10691813" cy="67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970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CA6DC4D2-F6E0-2870-C93D-BAEC5C4494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6" y="378"/>
            <a:ext cx="10691540" cy="7558918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1E138262-18CC-AA3D-E384-16B649CD7BFD}"/>
              </a:ext>
            </a:extLst>
          </p:cNvPr>
          <p:cNvSpPr/>
          <p:nvPr/>
        </p:nvSpPr>
        <p:spPr>
          <a:xfrm>
            <a:off x="350906" y="950344"/>
            <a:ext cx="9990000" cy="630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3" name="Tabla 3">
            <a:extLst>
              <a:ext uri="{FF2B5EF4-FFF2-40B4-BE49-F238E27FC236}">
                <a16:creationId xmlns:a16="http://schemas.microsoft.com/office/drawing/2014/main" id="{38CBD92F-5ED1-02A9-143E-36736C3CE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9628411"/>
              </p:ext>
            </p:extLst>
          </p:nvPr>
        </p:nvGraphicFramePr>
        <p:xfrm>
          <a:off x="350906" y="966999"/>
          <a:ext cx="9990000" cy="634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20000">
                  <a:extLst>
                    <a:ext uri="{9D8B030D-6E8A-4147-A177-3AD203B41FA5}">
                      <a16:colId xmlns:a16="http://schemas.microsoft.com/office/drawing/2014/main" val="72579670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156514612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18745577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611436491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3882670128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55651806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656799740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45289647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829877127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249866953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50379705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01189505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952886745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025785896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387470356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132756238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3325084611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978791519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173095038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582326562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517266186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846473831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36281836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058801478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29927381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999821057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30243953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449821625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351107182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44101823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3453086667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70400354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8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9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15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16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22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23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29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30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31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0231274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601142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17078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988558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633611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5.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708705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6.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226940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7.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653235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8.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227233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9.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421298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10.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228348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944722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080274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092638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061062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15.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140313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16.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604079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17.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111392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18.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478176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19.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38173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20.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889286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834493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77073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572858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853111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4007180"/>
                  </a:ext>
                </a:extLst>
              </a:tr>
            </a:tbl>
          </a:graphicData>
        </a:graphic>
      </p:graphicFrame>
      <p:pic>
        <p:nvPicPr>
          <p:cNvPr id="2" name="Imagen 1">
            <a:extLst>
              <a:ext uri="{FF2B5EF4-FFF2-40B4-BE49-F238E27FC236}">
                <a16:creationId xmlns:a16="http://schemas.microsoft.com/office/drawing/2014/main" id="{B0CADED9-0554-4A54-2D91-3EC72F92B8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37" y="274052"/>
            <a:ext cx="10691813" cy="713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4270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66632D1E-D14E-5F85-6BC1-0E00EBE687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6" y="378"/>
            <a:ext cx="10691540" cy="7558918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97E0974F-5BBC-B39D-71B4-BD68C12BB478}"/>
              </a:ext>
            </a:extLst>
          </p:cNvPr>
          <p:cNvSpPr/>
          <p:nvPr/>
        </p:nvSpPr>
        <p:spPr>
          <a:xfrm>
            <a:off x="350906" y="950344"/>
            <a:ext cx="9990000" cy="630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3" name="Tabla 3">
            <a:extLst>
              <a:ext uri="{FF2B5EF4-FFF2-40B4-BE49-F238E27FC236}">
                <a16:creationId xmlns:a16="http://schemas.microsoft.com/office/drawing/2014/main" id="{38CBD92F-5ED1-02A9-143E-36736C3CE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9980025"/>
              </p:ext>
            </p:extLst>
          </p:nvPr>
        </p:nvGraphicFramePr>
        <p:xfrm>
          <a:off x="350906" y="966999"/>
          <a:ext cx="9990000" cy="634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20000">
                  <a:extLst>
                    <a:ext uri="{9D8B030D-6E8A-4147-A177-3AD203B41FA5}">
                      <a16:colId xmlns:a16="http://schemas.microsoft.com/office/drawing/2014/main" val="72579670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156514612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18745577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611436491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3882670128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55651806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656799740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45289647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829877127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249866953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50379705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01189505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952886745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025785896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387470356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132756238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3325084611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978791519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173095038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582326562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517266186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846473831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36281836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058801478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29927381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999821057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30243953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449821625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351107182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44101823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3453086667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70400354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5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6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12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13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19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20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26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27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 sz="102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0231274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601142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026621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988558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633611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5.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708705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6.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226940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7.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653235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8.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227233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9.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421298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10.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228348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944722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080274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092638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061062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15.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140313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16.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604079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17.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111392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18.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478176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19.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38173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20.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889286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834493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77073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572858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853111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4007180"/>
                  </a:ext>
                </a:extLst>
              </a:tr>
            </a:tbl>
          </a:graphicData>
        </a:graphic>
      </p:graphicFrame>
      <p:pic>
        <p:nvPicPr>
          <p:cNvPr id="2" name="Imagen 1">
            <a:extLst>
              <a:ext uri="{FF2B5EF4-FFF2-40B4-BE49-F238E27FC236}">
                <a16:creationId xmlns:a16="http://schemas.microsoft.com/office/drawing/2014/main" id="{E052F821-E49D-9646-E817-1F46B6EF26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6105"/>
            <a:ext cx="10691813" cy="713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399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451D8726-7CF8-DF6B-AE29-BFA836856D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6" y="378"/>
            <a:ext cx="10691540" cy="7558918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4E3F5D31-B444-B52E-CAB0-6DF2A9050FD6}"/>
              </a:ext>
            </a:extLst>
          </p:cNvPr>
          <p:cNvSpPr/>
          <p:nvPr/>
        </p:nvSpPr>
        <p:spPr>
          <a:xfrm>
            <a:off x="350906" y="950344"/>
            <a:ext cx="9990000" cy="630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3" name="Tabla 3">
            <a:extLst>
              <a:ext uri="{FF2B5EF4-FFF2-40B4-BE49-F238E27FC236}">
                <a16:creationId xmlns:a16="http://schemas.microsoft.com/office/drawing/2014/main" id="{38CBD92F-5ED1-02A9-143E-36736C3CE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8645484"/>
              </p:ext>
            </p:extLst>
          </p:nvPr>
        </p:nvGraphicFramePr>
        <p:xfrm>
          <a:off x="350906" y="966999"/>
          <a:ext cx="9990000" cy="634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20000">
                  <a:extLst>
                    <a:ext uri="{9D8B030D-6E8A-4147-A177-3AD203B41FA5}">
                      <a16:colId xmlns:a16="http://schemas.microsoft.com/office/drawing/2014/main" val="72579670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156514612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18745577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611436491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3882670128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55651806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656799740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45289647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829877127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249866953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50379705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01189505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952886745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025785896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387470356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132756238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3325084611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978791519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173095038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582326562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517266186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846473831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36281836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058801478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29927381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999821057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30243953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449821625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351107182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44101823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3453086667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70400354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3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4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10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11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17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18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24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25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31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231274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601142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860846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988558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633611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5.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708705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6.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226940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7.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653235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8.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227233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9.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421298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10.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228348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944722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080274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092638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061062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15.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140313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16.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604079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17.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111392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18.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478176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19.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38173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20.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889286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834493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477073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572858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53111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4007180"/>
                  </a:ext>
                </a:extLst>
              </a:tr>
            </a:tbl>
          </a:graphicData>
        </a:graphic>
      </p:graphicFrame>
      <p:pic>
        <p:nvPicPr>
          <p:cNvPr id="2" name="Imagen 1">
            <a:extLst>
              <a:ext uri="{FF2B5EF4-FFF2-40B4-BE49-F238E27FC236}">
                <a16:creationId xmlns:a16="http://schemas.microsoft.com/office/drawing/2014/main" id="{2CDCB995-7641-D961-5871-55E10D53FD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6105"/>
            <a:ext cx="10691813" cy="713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9409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119A6F95-3890-715A-F879-C700CA0DB5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6" y="378"/>
            <a:ext cx="10691540" cy="7558918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6A4DE6A7-F71D-4617-82BB-9BECB555348C}"/>
              </a:ext>
            </a:extLst>
          </p:cNvPr>
          <p:cNvSpPr/>
          <p:nvPr/>
        </p:nvSpPr>
        <p:spPr>
          <a:xfrm>
            <a:off x="350906" y="950344"/>
            <a:ext cx="9990000" cy="630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3" name="Tabla 3">
            <a:extLst>
              <a:ext uri="{FF2B5EF4-FFF2-40B4-BE49-F238E27FC236}">
                <a16:creationId xmlns:a16="http://schemas.microsoft.com/office/drawing/2014/main" id="{38CBD92F-5ED1-02A9-143E-36736C3CE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9173244"/>
              </p:ext>
            </p:extLst>
          </p:nvPr>
        </p:nvGraphicFramePr>
        <p:xfrm>
          <a:off x="350906" y="966999"/>
          <a:ext cx="9990000" cy="634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20000">
                  <a:extLst>
                    <a:ext uri="{9D8B030D-6E8A-4147-A177-3AD203B41FA5}">
                      <a16:colId xmlns:a16="http://schemas.microsoft.com/office/drawing/2014/main" val="72579670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156514612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18745577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611436491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3882670128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55651806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656799740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45289647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829877127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249866953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50379705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01189505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952886745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025785896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387470356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132756238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3325084611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978791519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173095038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582326562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517266186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846473831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36281836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058801478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29927381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999821057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30243953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449821625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351107182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44101823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3453086667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70400354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7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8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14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15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21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22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28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29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31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0231274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601142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613361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988558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633611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5.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708705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6.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226940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7.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653235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8.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227233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9.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421298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10.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228348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944722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080274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092638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061062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15.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140313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16.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604079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17.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111392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18.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478176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19.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38173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20.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889286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834493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77073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572858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853111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4007180"/>
                  </a:ext>
                </a:extLst>
              </a:tr>
            </a:tbl>
          </a:graphicData>
        </a:graphic>
      </p:graphicFrame>
      <p:pic>
        <p:nvPicPr>
          <p:cNvPr id="2" name="Imagen 1">
            <a:extLst>
              <a:ext uri="{FF2B5EF4-FFF2-40B4-BE49-F238E27FC236}">
                <a16:creationId xmlns:a16="http://schemas.microsoft.com/office/drawing/2014/main" id="{86E21D3A-3C35-9791-ED96-1ADE0C9C84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384392"/>
            <a:ext cx="10691813" cy="67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4257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4F49B78-7A45-EC95-9B65-EDC71BCDF8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6" y="378"/>
            <a:ext cx="10691540" cy="7558918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AAD6D16E-605B-D886-EE28-C24BE965EB61}"/>
              </a:ext>
            </a:extLst>
          </p:cNvPr>
          <p:cNvSpPr/>
          <p:nvPr/>
        </p:nvSpPr>
        <p:spPr>
          <a:xfrm>
            <a:off x="350906" y="950344"/>
            <a:ext cx="9990000" cy="630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3" name="Tabla 3">
            <a:extLst>
              <a:ext uri="{FF2B5EF4-FFF2-40B4-BE49-F238E27FC236}">
                <a16:creationId xmlns:a16="http://schemas.microsoft.com/office/drawing/2014/main" id="{38CBD92F-5ED1-02A9-143E-36736C3CE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0099072"/>
              </p:ext>
            </p:extLst>
          </p:nvPr>
        </p:nvGraphicFramePr>
        <p:xfrm>
          <a:off x="350906" y="966999"/>
          <a:ext cx="9990000" cy="634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20000">
                  <a:extLst>
                    <a:ext uri="{9D8B030D-6E8A-4147-A177-3AD203B41FA5}">
                      <a16:colId xmlns:a16="http://schemas.microsoft.com/office/drawing/2014/main" val="72579670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156514612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18745577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611436491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3882670128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55651806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656799740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45289647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829877127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249866953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50379705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01189505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952886745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025785896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387470356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132756238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3325084611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978791519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173095038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582326562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517266186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846473831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36281836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058801478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29927381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999821057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30243953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449821625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351107182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44101823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3453086667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70400354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4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5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11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12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18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19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25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26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 sz="102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 sz="102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ES" sz="102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0231274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601142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7893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988558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633611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5.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708705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6.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226940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7.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653235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8.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227233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9.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421298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10.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228348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944722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080274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092638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061062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15.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140313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16.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604079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17.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111392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18.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478176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19.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38173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20.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889286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834493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77073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572858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853111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4007180"/>
                  </a:ext>
                </a:extLst>
              </a:tr>
            </a:tbl>
          </a:graphicData>
        </a:graphic>
      </p:graphicFrame>
      <p:pic>
        <p:nvPicPr>
          <p:cNvPr id="2" name="Imagen 1">
            <a:extLst>
              <a:ext uri="{FF2B5EF4-FFF2-40B4-BE49-F238E27FC236}">
                <a16:creationId xmlns:a16="http://schemas.microsoft.com/office/drawing/2014/main" id="{879C9336-F38D-E120-1B48-77CD2CB2F3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9331"/>
            <a:ext cx="10691813" cy="713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441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CC34C532-A1A4-F734-0DAC-F94FF5BAE4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6" y="378"/>
            <a:ext cx="10691540" cy="7558918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5CBF64B4-B7E8-9C3B-D19F-E5EC57E6E799}"/>
              </a:ext>
            </a:extLst>
          </p:cNvPr>
          <p:cNvSpPr/>
          <p:nvPr/>
        </p:nvSpPr>
        <p:spPr>
          <a:xfrm>
            <a:off x="350906" y="950344"/>
            <a:ext cx="9990000" cy="630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3" name="Tabla 3">
            <a:extLst>
              <a:ext uri="{FF2B5EF4-FFF2-40B4-BE49-F238E27FC236}">
                <a16:creationId xmlns:a16="http://schemas.microsoft.com/office/drawing/2014/main" id="{38CBD92F-5ED1-02A9-143E-36736C3CE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3793483"/>
              </p:ext>
            </p:extLst>
          </p:nvPr>
        </p:nvGraphicFramePr>
        <p:xfrm>
          <a:off x="350906" y="966999"/>
          <a:ext cx="9990000" cy="634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20000">
                  <a:extLst>
                    <a:ext uri="{9D8B030D-6E8A-4147-A177-3AD203B41FA5}">
                      <a16:colId xmlns:a16="http://schemas.microsoft.com/office/drawing/2014/main" val="72579670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156514612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18745577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611436491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3882670128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55651806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656799740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45289647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829877127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249866953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50379705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01189505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952886745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025785896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387470356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132756238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3325084611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978791519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173095038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582326562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517266186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846473831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36281836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058801478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29927381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999821057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30243953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449821625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351107182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44101823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3453086667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70400354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4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5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11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12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18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19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25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26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31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0231274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601142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944269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988558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633611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5.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708705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6.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226940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7.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653235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8.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227233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9.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421298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10.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228348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944722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080274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092638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061062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15.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140313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16.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604079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17.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111392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18.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478176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19.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38173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20.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889286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834493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77073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572858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853111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4007180"/>
                  </a:ext>
                </a:extLst>
              </a:tr>
            </a:tbl>
          </a:graphicData>
        </a:graphic>
      </p:graphicFrame>
      <p:pic>
        <p:nvPicPr>
          <p:cNvPr id="2" name="Imagen 1">
            <a:extLst>
              <a:ext uri="{FF2B5EF4-FFF2-40B4-BE49-F238E27FC236}">
                <a16:creationId xmlns:a16="http://schemas.microsoft.com/office/drawing/2014/main" id="{BB96EC18-581A-8C13-B60E-4F739E289C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65397"/>
            <a:ext cx="10691813" cy="67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8588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6BDFCC1E-44CA-B4E5-3BD1-51FEF1CA37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6" y="378"/>
            <a:ext cx="10691540" cy="7558918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866F671D-9727-2E47-B59B-0EFC5235289D}"/>
              </a:ext>
            </a:extLst>
          </p:cNvPr>
          <p:cNvSpPr/>
          <p:nvPr/>
        </p:nvSpPr>
        <p:spPr>
          <a:xfrm>
            <a:off x="350906" y="950344"/>
            <a:ext cx="9990000" cy="630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3" name="Tabla 3">
            <a:extLst>
              <a:ext uri="{FF2B5EF4-FFF2-40B4-BE49-F238E27FC236}">
                <a16:creationId xmlns:a16="http://schemas.microsoft.com/office/drawing/2014/main" id="{38CBD92F-5ED1-02A9-143E-36736C3CE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4296088"/>
              </p:ext>
            </p:extLst>
          </p:nvPr>
        </p:nvGraphicFramePr>
        <p:xfrm>
          <a:off x="350906" y="966999"/>
          <a:ext cx="9990000" cy="634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20000">
                  <a:extLst>
                    <a:ext uri="{9D8B030D-6E8A-4147-A177-3AD203B41FA5}">
                      <a16:colId xmlns:a16="http://schemas.microsoft.com/office/drawing/2014/main" val="72579670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156514612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18745577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611436491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3882670128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55651806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656799740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45289647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829877127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249866953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50379705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01189505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952886745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025785896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387470356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132756238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3325084611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978791519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173095038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582326562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517266186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846473831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36281836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058801478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29927381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999821057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30243953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449821625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351107182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44101823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3453086667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70400354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8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9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15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16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22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23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29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30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02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0231274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601142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20672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988558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633611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5.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708705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6.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226940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7.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653235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8.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227233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9.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421298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10.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228348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944722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080274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092638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061062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15.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140313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16.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604079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17.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111392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18.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478176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19.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38173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20.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889286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834493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77073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572858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853111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4007180"/>
                  </a:ext>
                </a:extLst>
              </a:tr>
            </a:tbl>
          </a:graphicData>
        </a:graphic>
      </p:graphicFrame>
      <p:pic>
        <p:nvPicPr>
          <p:cNvPr id="2" name="Imagen 1">
            <a:extLst>
              <a:ext uri="{FF2B5EF4-FFF2-40B4-BE49-F238E27FC236}">
                <a16:creationId xmlns:a16="http://schemas.microsoft.com/office/drawing/2014/main" id="{ECEB9499-8993-1B28-B7FE-0DC805318D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7258"/>
            <a:ext cx="10691813" cy="737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4320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B5904F42-31A6-14BF-0E45-447332913D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6" y="378"/>
            <a:ext cx="10691540" cy="7558918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BA0D3750-C1AD-7CA3-A581-10FE6A71E366}"/>
              </a:ext>
            </a:extLst>
          </p:cNvPr>
          <p:cNvSpPr/>
          <p:nvPr/>
        </p:nvSpPr>
        <p:spPr>
          <a:xfrm>
            <a:off x="350906" y="950344"/>
            <a:ext cx="9990000" cy="630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3" name="Tabla 3">
            <a:extLst>
              <a:ext uri="{FF2B5EF4-FFF2-40B4-BE49-F238E27FC236}">
                <a16:creationId xmlns:a16="http://schemas.microsoft.com/office/drawing/2014/main" id="{38CBD92F-5ED1-02A9-143E-36736C3CE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0069239"/>
              </p:ext>
            </p:extLst>
          </p:nvPr>
        </p:nvGraphicFramePr>
        <p:xfrm>
          <a:off x="350906" y="966999"/>
          <a:ext cx="9990000" cy="634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20000">
                  <a:extLst>
                    <a:ext uri="{9D8B030D-6E8A-4147-A177-3AD203B41FA5}">
                      <a16:colId xmlns:a16="http://schemas.microsoft.com/office/drawing/2014/main" val="72579670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156514612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18745577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611436491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3882670128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55651806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656799740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45289647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829877127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249866953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50379705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01189505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952886745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025785896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387470356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132756238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3325084611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978791519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173095038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582326562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517266186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846473831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36281836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058801478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29927381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999821057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30243953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449821625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351107182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444101823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3453086667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70400354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6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7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13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14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20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21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27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28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2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31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0231274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601142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313708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988558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633611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5.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708705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6.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226940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7.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653235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8.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227233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9.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421298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10.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228348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944722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080274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092638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061062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15.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140313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16.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604079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17.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111392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18.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478176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19.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38173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20.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889286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834493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77073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572858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853111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0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4007180"/>
                  </a:ext>
                </a:extLst>
              </a:tr>
            </a:tbl>
          </a:graphicData>
        </a:graphic>
      </p:graphicFrame>
      <p:pic>
        <p:nvPicPr>
          <p:cNvPr id="2" name="Imagen 1">
            <a:extLst>
              <a:ext uri="{FF2B5EF4-FFF2-40B4-BE49-F238E27FC236}">
                <a16:creationId xmlns:a16="http://schemas.microsoft.com/office/drawing/2014/main" id="{97EF025D-54D3-09DD-262B-D7B6B61D50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384392"/>
            <a:ext cx="10691813" cy="67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43841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250</TotalTime>
  <Words>793</Words>
  <Application>Microsoft Office PowerPoint</Application>
  <PresentationFormat>Personalizado</PresentationFormat>
  <Paragraphs>553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CCSinmipauta</vt:lpstr>
      <vt:lpstr>MJClassicColdBrew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Natalia Oporto Guerrero</dc:creator>
  <cp:lastModifiedBy>Natalia Oporto Guerrero</cp:lastModifiedBy>
  <cp:revision>22</cp:revision>
  <dcterms:created xsi:type="dcterms:W3CDTF">2022-05-12T17:51:31Z</dcterms:created>
  <dcterms:modified xsi:type="dcterms:W3CDTF">2022-06-21T20:55:55Z</dcterms:modified>
</cp:coreProperties>
</file>