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5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3728"/>
    <a:srgbClr val="D59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643" autoAdjust="0"/>
    <p:restoredTop sz="94660"/>
  </p:normalViewPr>
  <p:slideViewPr>
    <p:cSldViewPr snapToGrid="0">
      <p:cViewPr varScale="1">
        <p:scale>
          <a:sx n="53" d="100"/>
          <a:sy n="53" d="100"/>
        </p:scale>
        <p:origin x="215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132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7279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FD33D1B0-1A5E-BFC8-9654-B5050467FC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" y="136"/>
            <a:ext cx="7558918" cy="10691540"/>
          </a:xfrm>
          <a:prstGeom prst="rect">
            <a:avLst/>
          </a:prstGeom>
        </p:spPr>
      </p:pic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809DD1ED-31F2-90D0-81B4-D176652234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342176"/>
              </p:ext>
            </p:extLst>
          </p:nvPr>
        </p:nvGraphicFramePr>
        <p:xfrm>
          <a:off x="342900" y="1410045"/>
          <a:ext cx="6870702" cy="345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5117">
                  <a:extLst>
                    <a:ext uri="{9D8B030D-6E8A-4147-A177-3AD203B41FA5}">
                      <a16:colId xmlns:a16="http://schemas.microsoft.com/office/drawing/2014/main" val="163609377"/>
                    </a:ext>
                  </a:extLst>
                </a:gridCol>
                <a:gridCol w="1145117">
                  <a:extLst>
                    <a:ext uri="{9D8B030D-6E8A-4147-A177-3AD203B41FA5}">
                      <a16:colId xmlns:a16="http://schemas.microsoft.com/office/drawing/2014/main" val="2306782592"/>
                    </a:ext>
                  </a:extLst>
                </a:gridCol>
                <a:gridCol w="1145117">
                  <a:extLst>
                    <a:ext uri="{9D8B030D-6E8A-4147-A177-3AD203B41FA5}">
                      <a16:colId xmlns:a16="http://schemas.microsoft.com/office/drawing/2014/main" val="3774320333"/>
                    </a:ext>
                  </a:extLst>
                </a:gridCol>
                <a:gridCol w="1145117">
                  <a:extLst>
                    <a:ext uri="{9D8B030D-6E8A-4147-A177-3AD203B41FA5}">
                      <a16:colId xmlns:a16="http://schemas.microsoft.com/office/drawing/2014/main" val="1576166980"/>
                    </a:ext>
                  </a:extLst>
                </a:gridCol>
                <a:gridCol w="1145117">
                  <a:extLst>
                    <a:ext uri="{9D8B030D-6E8A-4147-A177-3AD203B41FA5}">
                      <a16:colId xmlns:a16="http://schemas.microsoft.com/office/drawing/2014/main" val="2011809137"/>
                    </a:ext>
                  </a:extLst>
                </a:gridCol>
                <a:gridCol w="1145117">
                  <a:extLst>
                    <a:ext uri="{9D8B030D-6E8A-4147-A177-3AD203B41FA5}">
                      <a16:colId xmlns:a16="http://schemas.microsoft.com/office/drawing/2014/main" val="3852601116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Horas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Lunes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Martes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Miércoles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Jueves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Viernes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1959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054701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13699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24330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280127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109077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627152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265902"/>
                  </a:ext>
                </a:extLst>
              </a:tr>
            </a:tbl>
          </a:graphicData>
        </a:graphic>
      </p:graphicFrame>
      <p:graphicFrame>
        <p:nvGraphicFramePr>
          <p:cNvPr id="5" name="Tabla 2">
            <a:extLst>
              <a:ext uri="{FF2B5EF4-FFF2-40B4-BE49-F238E27FC236}">
                <a16:creationId xmlns:a16="http://schemas.microsoft.com/office/drawing/2014/main" id="{D7E72DED-B7A5-6088-C795-E1AA28F869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352203"/>
              </p:ext>
            </p:extLst>
          </p:nvPr>
        </p:nvGraphicFramePr>
        <p:xfrm>
          <a:off x="342900" y="6162264"/>
          <a:ext cx="6870702" cy="345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5117">
                  <a:extLst>
                    <a:ext uri="{9D8B030D-6E8A-4147-A177-3AD203B41FA5}">
                      <a16:colId xmlns:a16="http://schemas.microsoft.com/office/drawing/2014/main" val="163609377"/>
                    </a:ext>
                  </a:extLst>
                </a:gridCol>
                <a:gridCol w="1145117">
                  <a:extLst>
                    <a:ext uri="{9D8B030D-6E8A-4147-A177-3AD203B41FA5}">
                      <a16:colId xmlns:a16="http://schemas.microsoft.com/office/drawing/2014/main" val="2306782592"/>
                    </a:ext>
                  </a:extLst>
                </a:gridCol>
                <a:gridCol w="1145117">
                  <a:extLst>
                    <a:ext uri="{9D8B030D-6E8A-4147-A177-3AD203B41FA5}">
                      <a16:colId xmlns:a16="http://schemas.microsoft.com/office/drawing/2014/main" val="3774320333"/>
                    </a:ext>
                  </a:extLst>
                </a:gridCol>
                <a:gridCol w="1145117">
                  <a:extLst>
                    <a:ext uri="{9D8B030D-6E8A-4147-A177-3AD203B41FA5}">
                      <a16:colId xmlns:a16="http://schemas.microsoft.com/office/drawing/2014/main" val="1576166980"/>
                    </a:ext>
                  </a:extLst>
                </a:gridCol>
                <a:gridCol w="1145117">
                  <a:extLst>
                    <a:ext uri="{9D8B030D-6E8A-4147-A177-3AD203B41FA5}">
                      <a16:colId xmlns:a16="http://schemas.microsoft.com/office/drawing/2014/main" val="2011809137"/>
                    </a:ext>
                  </a:extLst>
                </a:gridCol>
                <a:gridCol w="1145117">
                  <a:extLst>
                    <a:ext uri="{9D8B030D-6E8A-4147-A177-3AD203B41FA5}">
                      <a16:colId xmlns:a16="http://schemas.microsoft.com/office/drawing/2014/main" val="3852601116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Horas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Lunes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Martes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Miércoles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Jueves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Viernes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51959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054701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13699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24330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280127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53814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627152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265902"/>
                  </a:ext>
                </a:extLst>
              </a:tr>
            </a:tbl>
          </a:graphicData>
        </a:graphic>
      </p:graphicFrame>
      <p:pic>
        <p:nvPicPr>
          <p:cNvPr id="3" name="Imagen 2">
            <a:extLst>
              <a:ext uri="{FF2B5EF4-FFF2-40B4-BE49-F238E27FC236}">
                <a16:creationId xmlns:a16="http://schemas.microsoft.com/office/drawing/2014/main" id="{AEF0A933-6E3C-73B6-CB5F-9F97566127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48072"/>
            <a:ext cx="7559675" cy="70719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60D2EB5-5FE7-07BA-63A3-93EAD3F810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088852"/>
            <a:ext cx="7559675" cy="73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5403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791</TotalTime>
  <Words>12</Words>
  <Application>Microsoft Office PowerPoint</Application>
  <PresentationFormat>Personalizado</PresentationFormat>
  <Paragraphs>12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MJMeanMuggin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Natalia Oporto Guerrero</dc:creator>
  <cp:lastModifiedBy>Natalia Oporto Guerrero</cp:lastModifiedBy>
  <cp:revision>25</cp:revision>
  <dcterms:created xsi:type="dcterms:W3CDTF">2022-05-12T17:51:31Z</dcterms:created>
  <dcterms:modified xsi:type="dcterms:W3CDTF">2022-06-21T20:50:58Z</dcterms:modified>
</cp:coreProperties>
</file>