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99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728"/>
    <a:srgbClr val="D59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3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2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78071C4-5D0B-672C-B6E4-F53F7AE76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D0F94DC8-9BFA-439B-EBA1-4766D8E7E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462709"/>
              </p:ext>
            </p:extLst>
          </p:nvPr>
        </p:nvGraphicFramePr>
        <p:xfrm>
          <a:off x="305837" y="1314664"/>
          <a:ext cx="6948000" cy="89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5609882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52756487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026277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233217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57138632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24030528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812708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179189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1068566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7110108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3696233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68514364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109956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748200846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2832583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326012135"/>
                    </a:ext>
                  </a:extLst>
                </a:gridCol>
              </a:tblGrid>
              <a:tr h="1260000">
                <a:tc>
                  <a:txBody>
                    <a:bodyPr/>
                    <a:lstStyle/>
                    <a:p>
                      <a:pPr algn="l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Asignatura:</a:t>
                      </a:r>
                    </a:p>
                    <a:p>
                      <a:pPr algn="l"/>
                      <a:endParaRPr lang="es-ES" sz="1400" dirty="0">
                        <a:latin typeface="MJMeanMuggin" panose="02000603000000000000" pitchFamily="2" charset="0"/>
                        <a:ea typeface="MJMeanMuggin" panose="02000603000000000000" pitchFamily="2" charset="0"/>
                      </a:endParaRPr>
                    </a:p>
                    <a:p>
                      <a:pPr algn="l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Curso:</a:t>
                      </a:r>
                    </a:p>
                    <a:p>
                      <a:pPr algn="l"/>
                      <a:endParaRPr lang="es-ES" sz="1400" dirty="0">
                        <a:latin typeface="MJMeanMuggin" panose="02000603000000000000" pitchFamily="2" charset="0"/>
                        <a:ea typeface="MJMeanMuggin" panose="02000603000000000000" pitchFamily="2" charset="0"/>
                      </a:endParaRPr>
                    </a:p>
                    <a:p>
                      <a:pPr algn="l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Trimestre: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490B65BD-1BF0-3339-70E7-7E162AFDD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7149"/>
            <a:ext cx="7559675" cy="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19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B5F6EBF-5293-6B3E-97A3-86FF3BC54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D0F94DC8-9BFA-439B-EBA1-4766D8E7E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32001"/>
              </p:ext>
            </p:extLst>
          </p:nvPr>
        </p:nvGraphicFramePr>
        <p:xfrm>
          <a:off x="305837" y="1314664"/>
          <a:ext cx="6948000" cy="89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6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5609882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52756487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026277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233217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57138632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24030528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812708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179189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1068566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7110108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3696233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68514364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109956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748200846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2832583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326012135"/>
                    </a:ext>
                  </a:extLst>
                </a:gridCol>
              </a:tblGrid>
              <a:tr h="1260000">
                <a:tc>
                  <a:txBody>
                    <a:bodyPr/>
                    <a:lstStyle/>
                    <a:p>
                      <a:pPr algn="l"/>
                      <a:endParaRPr lang="es-ES" sz="1600" dirty="0">
                        <a:latin typeface="CCSinmipauta" panose="02000603000000000000" pitchFamily="2" charset="0"/>
                        <a:ea typeface="CCSinmipauta" panose="02000603000000000000" pitchFamily="2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MJMeanMuggin" panose="02000603000000000000" pitchFamily="2" charset="0"/>
                        <a:ea typeface="MJMeanMuggin" panose="02000603000000000000" pitchFamily="2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Observaciones: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40416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57</Words>
  <Application>Microsoft Office PowerPoint</Application>
  <PresentationFormat>Personalizado</PresentationFormat>
  <Paragraphs>31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CCSinmipauta</vt:lpstr>
      <vt:lpstr>MJClassicColdBrew</vt:lpstr>
      <vt:lpstr>MJMeanMuggin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25</cp:revision>
  <dcterms:created xsi:type="dcterms:W3CDTF">2022-05-12T17:51:31Z</dcterms:created>
  <dcterms:modified xsi:type="dcterms:W3CDTF">2022-06-21T20:50:18Z</dcterms:modified>
</cp:coreProperties>
</file>