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728"/>
    <a:srgbClr val="D59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3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2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E30DE0D1-6B0D-2F18-48B2-F127DA5A38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C596E67-C792-473C-6BDE-F2B99CFDE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" y="1088503"/>
            <a:ext cx="7017374" cy="2731245"/>
          </a:xfrm>
          <a:prstGeom prst="rect">
            <a:avLst/>
          </a:prstGeom>
          <a:noFill/>
        </p:spPr>
      </p:pic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EE5EF5A-3B81-2DE2-36BA-60C6847BA8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961295"/>
              </p:ext>
            </p:extLst>
          </p:nvPr>
        </p:nvGraphicFramePr>
        <p:xfrm>
          <a:off x="344226" y="1152005"/>
          <a:ext cx="6871222" cy="2592115"/>
        </p:xfrm>
        <a:graphic>
          <a:graphicData uri="http://schemas.openxmlformats.org/drawingml/2006/table">
            <a:tbl>
              <a:tblPr firstRow="1" firstCol="1" bandRow="1"/>
              <a:tblGrid>
                <a:gridCol w="2904913">
                  <a:extLst>
                    <a:ext uri="{9D8B030D-6E8A-4147-A177-3AD203B41FA5}">
                      <a16:colId xmlns:a16="http://schemas.microsoft.com/office/drawing/2014/main" val="3987079516"/>
                    </a:ext>
                  </a:extLst>
                </a:gridCol>
                <a:gridCol w="142678">
                  <a:extLst>
                    <a:ext uri="{9D8B030D-6E8A-4147-A177-3AD203B41FA5}">
                      <a16:colId xmlns:a16="http://schemas.microsoft.com/office/drawing/2014/main" val="296302313"/>
                    </a:ext>
                  </a:extLst>
                </a:gridCol>
                <a:gridCol w="282866">
                  <a:extLst>
                    <a:ext uri="{9D8B030D-6E8A-4147-A177-3AD203B41FA5}">
                      <a16:colId xmlns:a16="http://schemas.microsoft.com/office/drawing/2014/main" val="1637665949"/>
                    </a:ext>
                  </a:extLst>
                </a:gridCol>
                <a:gridCol w="2460613">
                  <a:extLst>
                    <a:ext uri="{9D8B030D-6E8A-4147-A177-3AD203B41FA5}">
                      <a16:colId xmlns:a16="http://schemas.microsoft.com/office/drawing/2014/main" val="415629257"/>
                    </a:ext>
                  </a:extLst>
                </a:gridCol>
                <a:gridCol w="986172">
                  <a:extLst>
                    <a:ext uri="{9D8B030D-6E8A-4147-A177-3AD203B41FA5}">
                      <a16:colId xmlns:a16="http://schemas.microsoft.com/office/drawing/2014/main" val="3383671900"/>
                    </a:ext>
                  </a:extLst>
                </a:gridCol>
                <a:gridCol w="93980">
                  <a:extLst>
                    <a:ext uri="{9D8B030D-6E8A-4147-A177-3AD203B41FA5}">
                      <a16:colId xmlns:a16="http://schemas.microsoft.com/office/drawing/2014/main" val="183137881"/>
                    </a:ext>
                  </a:extLst>
                </a:gridCol>
              </a:tblGrid>
              <a:tr h="32400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Nombre:  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Apellidos: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91942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F. Nacimiento: 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Enfermedades/alergias: 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568454"/>
                  </a:ext>
                </a:extLst>
              </a:tr>
              <a:tr h="32400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Nombre del padre: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Móvil: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881306"/>
                  </a:ext>
                </a:extLst>
              </a:tr>
              <a:tr h="360115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Email: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4211"/>
                  </a:ext>
                </a:extLst>
              </a:tr>
              <a:tr h="324000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Nombre de la madre: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Móvil: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5928030"/>
                  </a:ext>
                </a:extLst>
              </a:tr>
              <a:tr h="324000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Email: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CSinmipauta" panose="02000603000000000000" pitchFamily="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790905"/>
                  </a:ext>
                </a:extLst>
              </a:tr>
              <a:tr h="612000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effectLst/>
                          <a:latin typeface="MJMeanMuggin" panose="02000603000000000000" pitchFamily="2" charset="0"/>
                          <a:ea typeface="MJMeanMuggin" panose="02000603000000000000" pitchFamily="2" charset="0"/>
                          <a:cs typeface="Times New Roman" panose="02020603050405020304" pitchFamily="18" charset="0"/>
                        </a:rPr>
                        <a:t>Otros datos: </a:t>
                      </a:r>
                      <a:endParaRPr lang="es-ES" sz="1050" dirty="0">
                        <a:effectLst/>
                        <a:latin typeface="MJMeanMuggin" panose="02000603000000000000" pitchFamily="2" charset="0"/>
                        <a:ea typeface="MJMeanMuggin" panose="02000603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1042512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D8CA7F05-5608-7308-D82E-4AAC0B093DF2}"/>
              </a:ext>
            </a:extLst>
          </p:cNvPr>
          <p:cNvSpPr/>
          <p:nvPr/>
        </p:nvSpPr>
        <p:spPr>
          <a:xfrm>
            <a:off x="6109856" y="1159226"/>
            <a:ext cx="1105592" cy="1481527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"/>
          </a:p>
        </p:txBody>
      </p:sp>
      <p:graphicFrame>
        <p:nvGraphicFramePr>
          <p:cNvPr id="14" name="Tabla 16">
            <a:extLst>
              <a:ext uri="{FF2B5EF4-FFF2-40B4-BE49-F238E27FC236}">
                <a16:creationId xmlns:a16="http://schemas.microsoft.com/office/drawing/2014/main" id="{4A98ACA1-0D7C-0434-0443-BC4AFC7B3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459426"/>
              </p:ext>
            </p:extLst>
          </p:nvPr>
        </p:nvGraphicFramePr>
        <p:xfrm>
          <a:off x="359837" y="7629681"/>
          <a:ext cx="6840000" cy="277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46953782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3173670488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867478579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645225047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180607113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Asignatura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1</a:t>
                      </a:r>
                      <a:r>
                        <a:rPr lang="es-ES" sz="160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º</a:t>
                      </a:r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 evaluación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2</a:t>
                      </a:r>
                      <a:r>
                        <a:rPr lang="es-ES" sz="140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º</a:t>
                      </a:r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 evaluación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3</a:t>
                      </a:r>
                      <a:r>
                        <a:rPr lang="es-ES" sz="1400" dirty="0">
                          <a:latin typeface="CCSinmipauta" panose="02000603000000000000" pitchFamily="2" charset="0"/>
                          <a:ea typeface="CCSinmipauta" panose="02000603000000000000" pitchFamily="2" charset="0"/>
                        </a:rPr>
                        <a:t>º</a:t>
                      </a:r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 evaluación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Ordinaria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389277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59629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968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32581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80528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01038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834212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21688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798285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865A3BBC-94C5-F192-B1F4-550535D9F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35" y="4267604"/>
            <a:ext cx="7423404" cy="2586228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CE05D792-CF48-4407-7728-4BBCE6ABC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303705"/>
            <a:ext cx="7559675" cy="731581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1FDF3C2-FC2E-BD78-59F5-6B053FCCB6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" y="3904428"/>
            <a:ext cx="7559675" cy="67671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C073099-4FF4-7C1F-AC2D-7772D19FA5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2071" y="6898730"/>
            <a:ext cx="7559675" cy="7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9417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792</TotalTime>
  <Words>45</Words>
  <Application>Microsoft Office PowerPoint</Application>
  <PresentationFormat>Personalizado</PresentationFormat>
  <Paragraphs>21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CCSinmipauta</vt:lpstr>
      <vt:lpstr>MJMeanMuggin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27</cp:revision>
  <dcterms:created xsi:type="dcterms:W3CDTF">2022-05-12T17:51:31Z</dcterms:created>
  <dcterms:modified xsi:type="dcterms:W3CDTF">2022-06-21T20:48:45Z</dcterms:modified>
</cp:coreProperties>
</file>