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4" r:id="rId2"/>
    <p:sldId id="295" r:id="rId3"/>
    <p:sldId id="296" r:id="rId4"/>
    <p:sldId id="259" r:id="rId5"/>
    <p:sldId id="260" r:id="rId6"/>
    <p:sldId id="297" r:id="rId7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63728"/>
    <a:srgbClr val="D59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43" autoAdjust="0"/>
    <p:restoredTop sz="94660"/>
  </p:normalViewPr>
  <p:slideViewPr>
    <p:cSldViewPr snapToGrid="0">
      <p:cViewPr varScale="1">
        <p:scale>
          <a:sx n="53" d="100"/>
          <a:sy n="53" d="100"/>
        </p:scale>
        <p:origin x="210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132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27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7400C08D-50DE-9E7E-0B44-BC792C8E7D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3012801-74F1-BFB4-5CC4-EFE8D3AF4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546210"/>
              </p:ext>
            </p:extLst>
          </p:nvPr>
        </p:nvGraphicFramePr>
        <p:xfrm>
          <a:off x="305837" y="1314664"/>
          <a:ext cx="6948000" cy="891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277377315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403656673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96179870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45609882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527564879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85026277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42332175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571386321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240305287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858127082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401791895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1068566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3711010853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36962335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685143641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511099565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748200846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228325834"/>
                    </a:ext>
                  </a:extLst>
                </a:gridCol>
                <a:gridCol w="306000">
                  <a:extLst>
                    <a:ext uri="{9D8B030D-6E8A-4147-A177-3AD203B41FA5}">
                      <a16:colId xmlns:a16="http://schemas.microsoft.com/office/drawing/2014/main" val="1326012135"/>
                    </a:ext>
                  </a:extLst>
                </a:gridCol>
              </a:tblGrid>
              <a:tr h="1260000">
                <a:tc>
                  <a:txBody>
                    <a:bodyPr/>
                    <a:lstStyle/>
                    <a:p>
                      <a:pPr algn="ctr"/>
                      <a:r>
                        <a:rPr lang="es-ES" sz="18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Registro de: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35834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81247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87110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249813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36117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03819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0079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8246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31365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9190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419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9297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54496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864871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26412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401804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35748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14667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41627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5491603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6449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71841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15835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14909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25996"/>
                  </a:ext>
                </a:extLst>
              </a:tr>
              <a:tr h="306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87572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7A71211D-7675-B4BD-D687-97E40760CC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7149"/>
            <a:ext cx="7559675" cy="67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317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14FDF2A8-2FDA-CD18-C161-3ECDE836F7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3012801-74F1-BFB4-5CC4-EFE8D3AF4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164918"/>
              </p:ext>
            </p:extLst>
          </p:nvPr>
        </p:nvGraphicFramePr>
        <p:xfrm>
          <a:off x="899837" y="1314664"/>
          <a:ext cx="5760000" cy="909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77377315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03656673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96179870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Comedor: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Sí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No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35834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8124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8711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49813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3611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03819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0079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824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31365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9190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419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9297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54496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64871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26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401804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35748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4667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4162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491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644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7184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1583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1490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259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87572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6016C6E0-0188-D2FA-A2C4-8FB71B41EB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37951"/>
            <a:ext cx="7559675" cy="67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45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9F86D64-2E98-5D2E-9B95-FD605C6EB0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3012801-74F1-BFB4-5CC4-EFE8D3AF4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0722692"/>
              </p:ext>
            </p:extLst>
          </p:nvPr>
        </p:nvGraphicFramePr>
        <p:xfrm>
          <a:off x="899837" y="1314664"/>
          <a:ext cx="5760000" cy="909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60000">
                  <a:extLst>
                    <a:ext uri="{9D8B030D-6E8A-4147-A177-3AD203B41FA5}">
                      <a16:colId xmlns:a16="http://schemas.microsoft.com/office/drawing/2014/main" val="277377315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403656673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96179870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Seguro escolar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Sí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No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35834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8124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8711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49813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3611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03819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0079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824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31365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9190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419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9297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54496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64871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26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401804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35748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4667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4162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491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644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7184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1583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1490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259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87572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E492B267-3C0F-37BB-0E4E-46381FA057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" y="509063"/>
            <a:ext cx="7559675" cy="73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874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F7C347EC-29B1-55E3-375F-0B1E1CDC6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3012801-74F1-BFB4-5CC4-EFE8D3AF4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039526"/>
              </p:ext>
            </p:extLst>
          </p:nvPr>
        </p:nvGraphicFramePr>
        <p:xfrm>
          <a:off x="269837" y="1314664"/>
          <a:ext cx="7020000" cy="909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2773773153"/>
                    </a:ext>
                  </a:extLst>
                </a:gridCol>
                <a:gridCol w="2700000">
                  <a:extLst>
                    <a:ext uri="{9D8B030D-6E8A-4147-A177-3AD203B41FA5}">
                      <a16:colId xmlns:a16="http://schemas.microsoft.com/office/drawing/2014/main" val="4036566732"/>
                    </a:ext>
                  </a:extLst>
                </a:gridCol>
                <a:gridCol w="2700000">
                  <a:extLst>
                    <a:ext uri="{9D8B030D-6E8A-4147-A177-3AD203B41FA5}">
                      <a16:colId xmlns:a16="http://schemas.microsoft.com/office/drawing/2014/main" val="196179870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Alumno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Alergias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Enfermedades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35834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8124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8711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49813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3611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5.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03819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6.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0079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7.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824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8.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31365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9.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9190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10.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419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9297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54496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64871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26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15.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401804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16.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35748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17.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4667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18.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4162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19.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491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20.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644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21.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7184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22.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1583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23.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1490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24.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259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r>
                        <a:rPr lang="es-ES" sz="1200" dirty="0">
                          <a:latin typeface="MJClassicColdBrew" panose="02000603000000000000" pitchFamily="2" charset="0"/>
                          <a:ea typeface="MJClassicColdBrew" panose="02000603000000000000" pitchFamily="2" charset="0"/>
                        </a:rPr>
                        <a:t>25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87572"/>
                  </a:ext>
                </a:extLst>
              </a:tr>
            </a:tbl>
          </a:graphicData>
        </a:graphic>
      </p:graphicFrame>
      <p:pic>
        <p:nvPicPr>
          <p:cNvPr id="2" name="Imagen 1">
            <a:extLst>
              <a:ext uri="{FF2B5EF4-FFF2-40B4-BE49-F238E27FC236}">
                <a16:creationId xmlns:a16="http://schemas.microsoft.com/office/drawing/2014/main" id="{E8D376BD-DCDF-FF63-60F2-CFB2D077D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9" y="523578"/>
            <a:ext cx="7559675" cy="73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14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C56DCB3-F8FA-6204-4295-A913FA290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3012801-74F1-BFB4-5CC4-EFE8D3AF4B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6020911"/>
              </p:ext>
            </p:extLst>
          </p:nvPr>
        </p:nvGraphicFramePr>
        <p:xfrm>
          <a:off x="539837" y="1314664"/>
          <a:ext cx="6480000" cy="909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277377315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4036566732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196179870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Fecha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Hora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Actividad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35834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8124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8711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49813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3611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03819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0079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824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31365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9190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419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9297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54496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64871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26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401804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35748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4667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4162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491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644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7184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1583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1490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259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87572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8D3EB149-18E6-6981-F097-6CB4EE406783}"/>
              </a:ext>
            </a:extLst>
          </p:cNvPr>
          <p:cNvSpPr txBox="1"/>
          <p:nvPr/>
        </p:nvSpPr>
        <p:spPr>
          <a:xfrm>
            <a:off x="0" y="604116"/>
            <a:ext cx="75596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800" dirty="0">
                <a:ln w="12700">
                  <a:solidFill>
                    <a:srgbClr val="563728"/>
                  </a:solidFill>
                </a:ln>
                <a:solidFill>
                  <a:srgbClr val="563728"/>
                </a:solidFill>
                <a:latin typeface="PBSkinnyMocha" panose="02000603000000000000" pitchFamily="2" charset="0"/>
                <a:ea typeface="PBSkinnyMocha" panose="02000603000000000000" pitchFamily="2" charset="0"/>
              </a:rPr>
              <a:t>Actividades y excursiones</a:t>
            </a:r>
          </a:p>
        </p:txBody>
      </p:sp>
    </p:spTree>
    <p:extLst>
      <p:ext uri="{BB962C8B-B14F-4D97-AF65-F5344CB8AC3E}">
        <p14:creationId xmlns:p14="http://schemas.microsoft.com/office/powerpoint/2010/main" val="1397599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5C56DCB3-F8FA-6204-4295-A913FA290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8" y="136"/>
            <a:ext cx="7558918" cy="10691540"/>
          </a:xfrm>
          <a:prstGeom prst="rect">
            <a:avLst/>
          </a:prstGeom>
        </p:spPr>
      </p:pic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93012801-74F1-BFB4-5CC4-EFE8D3AF4BE2}"/>
              </a:ext>
            </a:extLst>
          </p:cNvPr>
          <p:cNvGraphicFramePr>
            <a:graphicFrameLocks noGrp="1"/>
          </p:cNvGraphicFramePr>
          <p:nvPr/>
        </p:nvGraphicFramePr>
        <p:xfrm>
          <a:off x="539837" y="1314664"/>
          <a:ext cx="6480000" cy="909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0000">
                  <a:extLst>
                    <a:ext uri="{9D8B030D-6E8A-4147-A177-3AD203B41FA5}">
                      <a16:colId xmlns:a16="http://schemas.microsoft.com/office/drawing/2014/main" val="2773773153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4036566732"/>
                    </a:ext>
                  </a:extLst>
                </a:gridCol>
                <a:gridCol w="3600000">
                  <a:extLst>
                    <a:ext uri="{9D8B030D-6E8A-4147-A177-3AD203B41FA5}">
                      <a16:colId xmlns:a16="http://schemas.microsoft.com/office/drawing/2014/main" val="1961798709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Fecha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Hora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>
                          <a:latin typeface="MJMeanMuggin" panose="02000603000000000000" pitchFamily="2" charset="0"/>
                          <a:ea typeface="MJMeanMuggin" panose="02000603000000000000" pitchFamily="2" charset="0"/>
                        </a:rPr>
                        <a:t>Actividad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135834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18124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587110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249813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836117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03819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20079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6824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31365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19190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3419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19297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54496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864871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4526412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401804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35748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514667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6241627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5491603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66449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8971841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15835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1490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725996"/>
                  </a:ext>
                </a:extLst>
              </a:tr>
              <a:tr h="342000"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100" dirty="0"/>
                    </a:p>
                  </a:txBody>
                  <a:tcPr>
                    <a:lnL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187572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8D3EB149-18E6-6981-F097-6CB4EE406783}"/>
              </a:ext>
            </a:extLst>
          </p:cNvPr>
          <p:cNvSpPr txBox="1"/>
          <p:nvPr/>
        </p:nvSpPr>
        <p:spPr>
          <a:xfrm>
            <a:off x="0" y="604116"/>
            <a:ext cx="75596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800" dirty="0">
                <a:ln w="12700">
                  <a:solidFill>
                    <a:srgbClr val="563728"/>
                  </a:solidFill>
                </a:ln>
                <a:solidFill>
                  <a:srgbClr val="563728"/>
                </a:solidFill>
                <a:latin typeface="PBSkinnyMocha" panose="02000603000000000000" pitchFamily="2" charset="0"/>
                <a:ea typeface="PBSkinnyMocha" panose="02000603000000000000" pitchFamily="2" charset="0"/>
              </a:rPr>
              <a:t>Actividades y excursiones</a:t>
            </a:r>
          </a:p>
        </p:txBody>
      </p:sp>
    </p:spTree>
    <p:extLst>
      <p:ext uri="{BB962C8B-B14F-4D97-AF65-F5344CB8AC3E}">
        <p14:creationId xmlns:p14="http://schemas.microsoft.com/office/powerpoint/2010/main" val="311125473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793</TotalTime>
  <Words>222</Words>
  <Application>Microsoft Office PowerPoint</Application>
  <PresentationFormat>Personalizado</PresentationFormat>
  <Paragraphs>118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MJClassicColdBrew</vt:lpstr>
      <vt:lpstr>MJMeanMuggin</vt:lpstr>
      <vt:lpstr>PBSkinnyMocha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Natalia Oporto Guerrero</dc:creator>
  <cp:lastModifiedBy>Natalia Oporto Guerrero</cp:lastModifiedBy>
  <cp:revision>25</cp:revision>
  <dcterms:created xsi:type="dcterms:W3CDTF">2022-05-12T17:51:31Z</dcterms:created>
  <dcterms:modified xsi:type="dcterms:W3CDTF">2022-06-21T20:57:39Z</dcterms:modified>
</cp:coreProperties>
</file>