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embeddedFontLst>
    <p:embeddedFont>
      <p:font typeface="Dosis"/>
      <p:regular r:id="rId17"/>
      <p:bold r:id="rId18"/>
    </p:embeddedFont>
    <p:embeddedFont>
      <p:font typeface="Bebas Neue"/>
      <p:regular r:id="rId19"/>
    </p:embeddedFont>
    <p:embeddedFont>
      <p:font typeface="Asap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4" roundtripDataSignature="AMtx7mhAkXeehJO5uH2N4OCCfxR5IljT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sap-regular.fntdata"/><Relationship Id="rId11" Type="http://schemas.openxmlformats.org/officeDocument/2006/relationships/slide" Target="slides/slide7.xml"/><Relationship Id="rId22" Type="http://schemas.openxmlformats.org/officeDocument/2006/relationships/font" Target="fonts/Asap-italic.fntdata"/><Relationship Id="rId10" Type="http://schemas.openxmlformats.org/officeDocument/2006/relationships/slide" Target="slides/slide6.xml"/><Relationship Id="rId21" Type="http://schemas.openxmlformats.org/officeDocument/2006/relationships/font" Target="fonts/Asap-bold.fntdata"/><Relationship Id="rId13" Type="http://schemas.openxmlformats.org/officeDocument/2006/relationships/slide" Target="slides/slide9.xml"/><Relationship Id="rId24" Type="http://customschemas.google.com/relationships/presentationmetadata" Target="metadata"/><Relationship Id="rId12" Type="http://schemas.openxmlformats.org/officeDocument/2006/relationships/slide" Target="slides/slide8.xml"/><Relationship Id="rId23" Type="http://schemas.openxmlformats.org/officeDocument/2006/relationships/font" Target="fonts/Asap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Dosis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BebasNeue-regular.fntdata"/><Relationship Id="rId6" Type="http://schemas.openxmlformats.org/officeDocument/2006/relationships/slide" Target="slides/slide2.xml"/><Relationship Id="rId18" Type="http://schemas.openxmlformats.org/officeDocument/2006/relationships/font" Target="fonts/Dosis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7" name="Google Shape;30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8" name="Google Shape;31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5" name="Google Shape;29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4"/>
          <p:cNvSpPr/>
          <p:nvPr/>
        </p:nvSpPr>
        <p:spPr>
          <a:xfrm rot="-3291861">
            <a:off x="-1221586" y="3134078"/>
            <a:ext cx="1794222" cy="1794222"/>
          </a:xfrm>
          <a:prstGeom prst="teardrop">
            <a:avLst>
              <a:gd fmla="val 10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" name="Google Shape;10;p14"/>
          <p:cNvGrpSpPr/>
          <p:nvPr/>
        </p:nvGrpSpPr>
        <p:grpSpPr>
          <a:xfrm rot="-9459614">
            <a:off x="7112725" y="-2182927"/>
            <a:ext cx="2790199" cy="2789989"/>
            <a:chOff x="720000" y="-477775"/>
            <a:chExt cx="1017900" cy="1017900"/>
          </a:xfrm>
        </p:grpSpPr>
        <p:sp>
          <p:nvSpPr>
            <p:cNvPr id="11" name="Google Shape;11;p14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4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fmla="val 100000" name="adj"/>
              </a:avLst>
            </a:prstGeom>
            <a:solidFill>
              <a:srgbClr val="000000">
                <a:alpha val="17647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Google Shape;13;p14"/>
          <p:cNvSpPr txBox="1"/>
          <p:nvPr>
            <p:ph type="ctrTitle"/>
          </p:nvPr>
        </p:nvSpPr>
        <p:spPr>
          <a:xfrm>
            <a:off x="992374" y="1326525"/>
            <a:ext cx="3674700" cy="1602000"/>
          </a:xfrm>
          <a:prstGeom prst="rect">
            <a:avLst/>
          </a:prstGeom>
          <a:noFill/>
          <a:ln>
            <a:noFill/>
          </a:ln>
        </p:spPr>
        <p:txBody>
          <a:bodyPr anchorCtr="0" anchor="b" bIns="90000" lIns="90000" spcFirstLastPara="1" rIns="90000" wrap="square" tIns="900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None/>
              <a:defRPr sz="44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" type="subTitle"/>
          </p:nvPr>
        </p:nvSpPr>
        <p:spPr>
          <a:xfrm>
            <a:off x="1498206" y="3080800"/>
            <a:ext cx="3168900" cy="7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0000" wrap="square" tIns="900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osis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15" name="Google Shape;15;p14"/>
          <p:cNvGrpSpPr/>
          <p:nvPr/>
        </p:nvGrpSpPr>
        <p:grpSpPr>
          <a:xfrm rot="10800000">
            <a:off x="8670133" y="2672329"/>
            <a:ext cx="206057" cy="206027"/>
            <a:chOff x="241700" y="2278977"/>
            <a:chExt cx="292777" cy="292777"/>
          </a:xfrm>
        </p:grpSpPr>
        <p:sp>
          <p:nvSpPr>
            <p:cNvPr id="16" name="Google Shape;16;p14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4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18;p14"/>
          <p:cNvGrpSpPr/>
          <p:nvPr/>
        </p:nvGrpSpPr>
        <p:grpSpPr>
          <a:xfrm rot="10800000">
            <a:off x="8512607" y="1871528"/>
            <a:ext cx="157514" cy="157514"/>
            <a:chOff x="241700" y="2278977"/>
            <a:chExt cx="292777" cy="292777"/>
          </a:xfrm>
        </p:grpSpPr>
        <p:sp>
          <p:nvSpPr>
            <p:cNvPr id="19" name="Google Shape;19;p14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4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" name="Google Shape;21;p14"/>
          <p:cNvGrpSpPr/>
          <p:nvPr/>
        </p:nvGrpSpPr>
        <p:grpSpPr>
          <a:xfrm rot="10800000">
            <a:off x="8809885" y="1634755"/>
            <a:ext cx="105868" cy="105927"/>
            <a:chOff x="241700" y="2278977"/>
            <a:chExt cx="292777" cy="292777"/>
          </a:xfrm>
        </p:grpSpPr>
        <p:sp>
          <p:nvSpPr>
            <p:cNvPr id="22" name="Google Shape;22;p14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4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Google Shape;24;p14"/>
          <p:cNvSpPr/>
          <p:nvPr/>
        </p:nvSpPr>
        <p:spPr>
          <a:xfrm rot="3801578">
            <a:off x="8669787" y="345863"/>
            <a:ext cx="918622" cy="918622"/>
          </a:xfrm>
          <a:prstGeom prst="teardrop">
            <a:avLst>
              <a:gd fmla="val 10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" name="Google Shape;25;p14"/>
          <p:cNvGrpSpPr/>
          <p:nvPr/>
        </p:nvGrpSpPr>
        <p:grpSpPr>
          <a:xfrm rot="10800000">
            <a:off x="8538435" y="1147455"/>
            <a:ext cx="105868" cy="105927"/>
            <a:chOff x="241700" y="2278977"/>
            <a:chExt cx="292777" cy="292777"/>
          </a:xfrm>
        </p:grpSpPr>
        <p:sp>
          <p:nvSpPr>
            <p:cNvPr id="26" name="Google Shape;26;p14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4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" name="Google Shape;28;p14"/>
          <p:cNvGrpSpPr/>
          <p:nvPr/>
        </p:nvGrpSpPr>
        <p:grpSpPr>
          <a:xfrm rot="10800000">
            <a:off x="8809885" y="752217"/>
            <a:ext cx="105868" cy="105927"/>
            <a:chOff x="241700" y="2278977"/>
            <a:chExt cx="292777" cy="292777"/>
          </a:xfrm>
        </p:grpSpPr>
        <p:sp>
          <p:nvSpPr>
            <p:cNvPr id="29" name="Google Shape;29;p14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4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" name="Google Shape;31;p14"/>
          <p:cNvGrpSpPr/>
          <p:nvPr/>
        </p:nvGrpSpPr>
        <p:grpSpPr>
          <a:xfrm rot="5551272">
            <a:off x="-770371" y="4188158"/>
            <a:ext cx="2337121" cy="2337015"/>
            <a:chOff x="720000" y="-477775"/>
            <a:chExt cx="1017900" cy="1017900"/>
          </a:xfrm>
        </p:grpSpPr>
        <p:sp>
          <p:nvSpPr>
            <p:cNvPr id="32" name="Google Shape;32;p14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4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fmla="val 100000" name="adj"/>
              </a:avLst>
            </a:prstGeom>
            <a:solidFill>
              <a:srgbClr val="000000">
                <a:alpha val="17647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34;p14"/>
          <p:cNvGrpSpPr/>
          <p:nvPr/>
        </p:nvGrpSpPr>
        <p:grpSpPr>
          <a:xfrm>
            <a:off x="402052" y="2347556"/>
            <a:ext cx="157514" cy="157514"/>
            <a:chOff x="241700" y="2278977"/>
            <a:chExt cx="292777" cy="292777"/>
          </a:xfrm>
        </p:grpSpPr>
        <p:sp>
          <p:nvSpPr>
            <p:cNvPr id="35" name="Google Shape;35;p14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4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14"/>
          <p:cNvGrpSpPr/>
          <p:nvPr/>
        </p:nvGrpSpPr>
        <p:grpSpPr>
          <a:xfrm>
            <a:off x="130607" y="2781242"/>
            <a:ext cx="105868" cy="105927"/>
            <a:chOff x="241700" y="2278977"/>
            <a:chExt cx="292777" cy="292777"/>
          </a:xfrm>
        </p:grpSpPr>
        <p:sp>
          <p:nvSpPr>
            <p:cNvPr id="38" name="Google Shape;38;p14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4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14"/>
          <p:cNvGrpSpPr/>
          <p:nvPr/>
        </p:nvGrpSpPr>
        <p:grpSpPr>
          <a:xfrm>
            <a:off x="427882" y="3222767"/>
            <a:ext cx="105868" cy="105927"/>
            <a:chOff x="241700" y="2278977"/>
            <a:chExt cx="292777" cy="292777"/>
          </a:xfrm>
        </p:grpSpPr>
        <p:sp>
          <p:nvSpPr>
            <p:cNvPr id="41" name="Google Shape;41;p14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4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" name="Google Shape;43;p14"/>
          <p:cNvGrpSpPr/>
          <p:nvPr/>
        </p:nvGrpSpPr>
        <p:grpSpPr>
          <a:xfrm>
            <a:off x="130607" y="3566679"/>
            <a:ext cx="105868" cy="105927"/>
            <a:chOff x="241700" y="2278977"/>
            <a:chExt cx="292777" cy="292777"/>
          </a:xfrm>
        </p:grpSpPr>
        <p:sp>
          <p:nvSpPr>
            <p:cNvPr id="44" name="Google Shape;44;p14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4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" name="Google Shape;46;p14"/>
          <p:cNvGrpSpPr/>
          <p:nvPr/>
        </p:nvGrpSpPr>
        <p:grpSpPr>
          <a:xfrm>
            <a:off x="218702" y="1944231"/>
            <a:ext cx="157514" cy="157514"/>
            <a:chOff x="241700" y="2278977"/>
            <a:chExt cx="292777" cy="292777"/>
          </a:xfrm>
        </p:grpSpPr>
        <p:sp>
          <p:nvSpPr>
            <p:cNvPr id="47" name="Google Shape;47;p14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4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/>
          <p:nvPr/>
        </p:nvSpPr>
        <p:spPr>
          <a:xfrm rot="6536415">
            <a:off x="-1649056" y="2912998"/>
            <a:ext cx="2560216" cy="2560216"/>
          </a:xfrm>
          <a:prstGeom prst="teardrop">
            <a:avLst>
              <a:gd fmla="val 10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" name="Google Shape;51;p15"/>
          <p:cNvGrpSpPr/>
          <p:nvPr/>
        </p:nvGrpSpPr>
        <p:grpSpPr>
          <a:xfrm rot="3789275">
            <a:off x="463270" y="4629393"/>
            <a:ext cx="921010" cy="950559"/>
            <a:chOff x="720000" y="-477775"/>
            <a:chExt cx="1017900" cy="1017900"/>
          </a:xfrm>
        </p:grpSpPr>
        <p:sp>
          <p:nvSpPr>
            <p:cNvPr id="52" name="Google Shape;52;p15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5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fmla="val 100000" name="adj"/>
              </a:avLst>
            </a:prstGeom>
            <a:solidFill>
              <a:srgbClr val="000000">
                <a:alpha val="17647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15"/>
          <p:cNvSpPr/>
          <p:nvPr/>
        </p:nvSpPr>
        <p:spPr>
          <a:xfrm rot="-9341104">
            <a:off x="7798691" y="-1139221"/>
            <a:ext cx="1995619" cy="1995619"/>
          </a:xfrm>
          <a:prstGeom prst="teardrop">
            <a:avLst>
              <a:gd fmla="val 10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" name="Google Shape;55;p15"/>
          <p:cNvGrpSpPr/>
          <p:nvPr/>
        </p:nvGrpSpPr>
        <p:grpSpPr>
          <a:xfrm rot="3789487">
            <a:off x="8679218" y="175581"/>
            <a:ext cx="1234249" cy="1273832"/>
            <a:chOff x="720000" y="-477775"/>
            <a:chExt cx="1017900" cy="1017900"/>
          </a:xfrm>
        </p:grpSpPr>
        <p:sp>
          <p:nvSpPr>
            <p:cNvPr id="56" name="Google Shape;56;p15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5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fmla="val 100000" name="adj"/>
              </a:avLst>
            </a:prstGeom>
            <a:solidFill>
              <a:srgbClr val="000000">
                <a:alpha val="17647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" name="Google Shape;58;p15"/>
          <p:cNvSpPr txBox="1"/>
          <p:nvPr>
            <p:ph type="title"/>
          </p:nvPr>
        </p:nvSpPr>
        <p:spPr>
          <a:xfrm>
            <a:off x="1356475" y="1520225"/>
            <a:ext cx="1772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0000" lIns="90000" spcFirstLastPara="1" rIns="90000" wrap="square" tIns="90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9" name="Google Shape;59;p15"/>
          <p:cNvSpPr txBox="1"/>
          <p:nvPr>
            <p:ph idx="2" type="title"/>
          </p:nvPr>
        </p:nvSpPr>
        <p:spPr>
          <a:xfrm>
            <a:off x="848275" y="1525475"/>
            <a:ext cx="5844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0000" lIns="90000" spcFirstLastPara="1" rIns="90000" wrap="square" tIns="900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60" name="Google Shape;60;p15"/>
          <p:cNvSpPr txBox="1"/>
          <p:nvPr>
            <p:ph idx="1" type="subTitle"/>
          </p:nvPr>
        </p:nvSpPr>
        <p:spPr>
          <a:xfrm>
            <a:off x="1356489" y="1945424"/>
            <a:ext cx="1772400" cy="8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0000" lIns="90000" spcFirstLastPara="1" rIns="90000" wrap="square" tIns="90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1" name="Google Shape;61;p15"/>
          <p:cNvSpPr txBox="1"/>
          <p:nvPr>
            <p:ph idx="3" type="title"/>
          </p:nvPr>
        </p:nvSpPr>
        <p:spPr>
          <a:xfrm>
            <a:off x="3939902" y="1520225"/>
            <a:ext cx="1772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0000" lIns="90000" spcFirstLastPara="1" rIns="90000" wrap="square" tIns="900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62" name="Google Shape;62;p15"/>
          <p:cNvSpPr txBox="1"/>
          <p:nvPr>
            <p:ph idx="4" type="title"/>
          </p:nvPr>
        </p:nvSpPr>
        <p:spPr>
          <a:xfrm>
            <a:off x="3431700" y="1525475"/>
            <a:ext cx="5844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0000" lIns="90000" spcFirstLastPara="1" rIns="90000" wrap="square" tIns="900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5" type="subTitle"/>
          </p:nvPr>
        </p:nvSpPr>
        <p:spPr>
          <a:xfrm>
            <a:off x="3939900" y="1945424"/>
            <a:ext cx="1772400" cy="8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0000" lIns="90000" spcFirstLastPara="1" rIns="90000" wrap="square" tIns="90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6" type="title"/>
          </p:nvPr>
        </p:nvSpPr>
        <p:spPr>
          <a:xfrm>
            <a:off x="6523331" y="1520225"/>
            <a:ext cx="1772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0000" lIns="90000" spcFirstLastPara="1" rIns="90000" wrap="square" tIns="900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65" name="Google Shape;65;p15"/>
          <p:cNvSpPr txBox="1"/>
          <p:nvPr>
            <p:ph idx="7" type="title"/>
          </p:nvPr>
        </p:nvSpPr>
        <p:spPr>
          <a:xfrm>
            <a:off x="6015075" y="1525475"/>
            <a:ext cx="5844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0000" lIns="90000" spcFirstLastPara="1" rIns="90000" wrap="square" tIns="900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8" type="subTitle"/>
          </p:nvPr>
        </p:nvSpPr>
        <p:spPr>
          <a:xfrm>
            <a:off x="6523325" y="1945424"/>
            <a:ext cx="1772400" cy="8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0000" lIns="90000" spcFirstLastPara="1" rIns="90000" wrap="square" tIns="90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9" type="title"/>
          </p:nvPr>
        </p:nvSpPr>
        <p:spPr>
          <a:xfrm>
            <a:off x="1356475" y="3016898"/>
            <a:ext cx="1772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0000" lIns="90000" spcFirstLastPara="1" rIns="90000" wrap="square" tIns="900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68" name="Google Shape;68;p15"/>
          <p:cNvSpPr txBox="1"/>
          <p:nvPr>
            <p:ph idx="13" type="title"/>
          </p:nvPr>
        </p:nvSpPr>
        <p:spPr>
          <a:xfrm>
            <a:off x="848275" y="3022152"/>
            <a:ext cx="5844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0000" lIns="90000" spcFirstLastPara="1" rIns="90000" wrap="square" tIns="900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69" name="Google Shape;69;p15"/>
          <p:cNvSpPr txBox="1"/>
          <p:nvPr>
            <p:ph idx="14" type="subTitle"/>
          </p:nvPr>
        </p:nvSpPr>
        <p:spPr>
          <a:xfrm>
            <a:off x="1356489" y="3455574"/>
            <a:ext cx="17724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0000" lIns="90000" spcFirstLastPara="1" rIns="90000" wrap="square" tIns="90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0" name="Google Shape;70;p15"/>
          <p:cNvSpPr txBox="1"/>
          <p:nvPr>
            <p:ph idx="15" type="title"/>
          </p:nvPr>
        </p:nvSpPr>
        <p:spPr>
          <a:xfrm>
            <a:off x="3939902" y="3016898"/>
            <a:ext cx="1772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0000" lIns="90000" spcFirstLastPara="1" rIns="90000" wrap="square" tIns="900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1" name="Google Shape;71;p15"/>
          <p:cNvSpPr txBox="1"/>
          <p:nvPr>
            <p:ph idx="16" type="title"/>
          </p:nvPr>
        </p:nvSpPr>
        <p:spPr>
          <a:xfrm>
            <a:off x="3431700" y="3022152"/>
            <a:ext cx="5844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0000" lIns="90000" spcFirstLastPara="1" rIns="90000" wrap="square" tIns="900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72" name="Google Shape;72;p15"/>
          <p:cNvSpPr txBox="1"/>
          <p:nvPr>
            <p:ph idx="17" type="subTitle"/>
          </p:nvPr>
        </p:nvSpPr>
        <p:spPr>
          <a:xfrm>
            <a:off x="3939900" y="3455574"/>
            <a:ext cx="17724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0000" lIns="90000" spcFirstLastPara="1" rIns="90000" wrap="square" tIns="90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3" name="Google Shape;73;p15"/>
          <p:cNvSpPr txBox="1"/>
          <p:nvPr>
            <p:ph idx="18" type="title"/>
          </p:nvPr>
        </p:nvSpPr>
        <p:spPr>
          <a:xfrm>
            <a:off x="6523331" y="3016898"/>
            <a:ext cx="1772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0000" lIns="90000" spcFirstLastPara="1" rIns="90000" wrap="square" tIns="900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4" name="Google Shape;74;p15"/>
          <p:cNvSpPr txBox="1"/>
          <p:nvPr>
            <p:ph idx="19" type="title"/>
          </p:nvPr>
        </p:nvSpPr>
        <p:spPr>
          <a:xfrm>
            <a:off x="6015075" y="3022152"/>
            <a:ext cx="5844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0000" lIns="90000" spcFirstLastPara="1" rIns="90000" wrap="square" tIns="900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75" name="Google Shape;75;p15"/>
          <p:cNvSpPr txBox="1"/>
          <p:nvPr>
            <p:ph idx="20" type="subTitle"/>
          </p:nvPr>
        </p:nvSpPr>
        <p:spPr>
          <a:xfrm>
            <a:off x="6523325" y="3447605"/>
            <a:ext cx="17724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0000" lIns="90000" spcFirstLastPara="1" rIns="90000" wrap="square" tIns="90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6" name="Google Shape;76;p15"/>
          <p:cNvSpPr txBox="1"/>
          <p:nvPr>
            <p:ph idx="21" type="title"/>
          </p:nvPr>
        </p:nvSpPr>
        <p:spPr>
          <a:xfrm>
            <a:off x="720000" y="387600"/>
            <a:ext cx="77040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0000" wrap="square" tIns="90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Dosis"/>
              <a:buNone/>
              <a:defRPr b="1" sz="2800">
                <a:solidFill>
                  <a:schemeClr val="accent6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77" name="Google Shape;77;p15"/>
          <p:cNvGrpSpPr/>
          <p:nvPr/>
        </p:nvGrpSpPr>
        <p:grpSpPr>
          <a:xfrm>
            <a:off x="8604687" y="571987"/>
            <a:ext cx="184069" cy="184098"/>
            <a:chOff x="241700" y="2278977"/>
            <a:chExt cx="292777" cy="292777"/>
          </a:xfrm>
        </p:grpSpPr>
        <p:sp>
          <p:nvSpPr>
            <p:cNvPr id="78" name="Google Shape;78;p15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" name="Google Shape;80;p15"/>
          <p:cNvGrpSpPr/>
          <p:nvPr/>
        </p:nvGrpSpPr>
        <p:grpSpPr>
          <a:xfrm>
            <a:off x="8795941" y="1073697"/>
            <a:ext cx="140738" cy="140738"/>
            <a:chOff x="241700" y="2278977"/>
            <a:chExt cx="292777" cy="292777"/>
          </a:xfrm>
        </p:grpSpPr>
        <p:sp>
          <p:nvSpPr>
            <p:cNvPr id="81" name="Google Shape;81;p15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" name="Google Shape;83;p15"/>
          <p:cNvGrpSpPr/>
          <p:nvPr/>
        </p:nvGrpSpPr>
        <p:grpSpPr>
          <a:xfrm>
            <a:off x="8649432" y="1417132"/>
            <a:ext cx="94596" cy="94626"/>
            <a:chOff x="241700" y="2278977"/>
            <a:chExt cx="292777" cy="292777"/>
          </a:xfrm>
        </p:grpSpPr>
        <p:sp>
          <p:nvSpPr>
            <p:cNvPr id="84" name="Google Shape;84;p15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5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" name="Google Shape;86;p15"/>
          <p:cNvGrpSpPr/>
          <p:nvPr/>
        </p:nvGrpSpPr>
        <p:grpSpPr>
          <a:xfrm>
            <a:off x="8819009" y="1818574"/>
            <a:ext cx="94596" cy="94626"/>
            <a:chOff x="241700" y="2278977"/>
            <a:chExt cx="292777" cy="292777"/>
          </a:xfrm>
        </p:grpSpPr>
        <p:sp>
          <p:nvSpPr>
            <p:cNvPr id="87" name="Google Shape;87;p15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" name="Google Shape;89;p15"/>
          <p:cNvGrpSpPr/>
          <p:nvPr/>
        </p:nvGrpSpPr>
        <p:grpSpPr>
          <a:xfrm rot="10800000">
            <a:off x="303935" y="3367526"/>
            <a:ext cx="184069" cy="184098"/>
            <a:chOff x="241700" y="2278977"/>
            <a:chExt cx="292777" cy="292777"/>
          </a:xfrm>
        </p:grpSpPr>
        <p:sp>
          <p:nvSpPr>
            <p:cNvPr id="90" name="Google Shape;90;p15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" name="Google Shape;92;p15"/>
          <p:cNvGrpSpPr/>
          <p:nvPr/>
        </p:nvGrpSpPr>
        <p:grpSpPr>
          <a:xfrm rot="10800000">
            <a:off x="156012" y="2909177"/>
            <a:ext cx="140738" cy="140738"/>
            <a:chOff x="241700" y="2278977"/>
            <a:chExt cx="292777" cy="292777"/>
          </a:xfrm>
        </p:grpSpPr>
        <p:sp>
          <p:nvSpPr>
            <p:cNvPr id="93" name="Google Shape;93;p15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" name="Google Shape;95;p15"/>
          <p:cNvGrpSpPr/>
          <p:nvPr/>
        </p:nvGrpSpPr>
        <p:grpSpPr>
          <a:xfrm rot="10800000">
            <a:off x="348663" y="2611854"/>
            <a:ext cx="94596" cy="94626"/>
            <a:chOff x="241700" y="2278977"/>
            <a:chExt cx="292777" cy="292777"/>
          </a:xfrm>
        </p:grpSpPr>
        <p:sp>
          <p:nvSpPr>
            <p:cNvPr id="96" name="Google Shape;96;p15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" name="Google Shape;98;p15"/>
          <p:cNvGrpSpPr/>
          <p:nvPr/>
        </p:nvGrpSpPr>
        <p:grpSpPr>
          <a:xfrm rot="10800000">
            <a:off x="179086" y="2210412"/>
            <a:ext cx="94596" cy="94626"/>
            <a:chOff x="241700" y="2278977"/>
            <a:chExt cx="292777" cy="292777"/>
          </a:xfrm>
        </p:grpSpPr>
        <p:sp>
          <p:nvSpPr>
            <p:cNvPr id="99" name="Google Shape;99;p15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16"/>
          <p:cNvGrpSpPr/>
          <p:nvPr/>
        </p:nvGrpSpPr>
        <p:grpSpPr>
          <a:xfrm>
            <a:off x="8912473" y="181560"/>
            <a:ext cx="1041210" cy="1041210"/>
            <a:chOff x="720000" y="-477775"/>
            <a:chExt cx="1017900" cy="1017900"/>
          </a:xfrm>
        </p:grpSpPr>
        <p:sp>
          <p:nvSpPr>
            <p:cNvPr id="103" name="Google Shape;103;p16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fmla="val 100000" name="adj"/>
              </a:avLst>
            </a:prstGeom>
            <a:solidFill>
              <a:srgbClr val="000000">
                <a:alpha val="17647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5" name="Google Shape;105;p16"/>
          <p:cNvSpPr/>
          <p:nvPr/>
        </p:nvSpPr>
        <p:spPr>
          <a:xfrm rot="-6518220">
            <a:off x="6877267" y="-1770711"/>
            <a:ext cx="2663255" cy="2663255"/>
          </a:xfrm>
          <a:prstGeom prst="teardrop">
            <a:avLst>
              <a:gd fmla="val 10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6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0000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grpSp>
        <p:nvGrpSpPr>
          <p:cNvPr id="107" name="Google Shape;107;p16"/>
          <p:cNvGrpSpPr/>
          <p:nvPr/>
        </p:nvGrpSpPr>
        <p:grpSpPr>
          <a:xfrm>
            <a:off x="8367318" y="588335"/>
            <a:ext cx="227664" cy="227664"/>
            <a:chOff x="241700" y="2278977"/>
            <a:chExt cx="292777" cy="292777"/>
          </a:xfrm>
        </p:grpSpPr>
        <p:sp>
          <p:nvSpPr>
            <p:cNvPr id="108" name="Google Shape;108;p16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6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" name="Google Shape;110;p16"/>
          <p:cNvGrpSpPr/>
          <p:nvPr/>
        </p:nvGrpSpPr>
        <p:grpSpPr>
          <a:xfrm>
            <a:off x="8738417" y="928221"/>
            <a:ext cx="174056" cy="174085"/>
            <a:chOff x="241700" y="2278977"/>
            <a:chExt cx="292777" cy="292777"/>
          </a:xfrm>
        </p:grpSpPr>
        <p:sp>
          <p:nvSpPr>
            <p:cNvPr id="111" name="Google Shape;111;p16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" name="Google Shape;113;p16"/>
          <p:cNvGrpSpPr/>
          <p:nvPr/>
        </p:nvGrpSpPr>
        <p:grpSpPr>
          <a:xfrm>
            <a:off x="8537832" y="2294842"/>
            <a:ext cx="117345" cy="117374"/>
            <a:chOff x="241700" y="2278977"/>
            <a:chExt cx="292777" cy="292777"/>
          </a:xfrm>
        </p:grpSpPr>
        <p:sp>
          <p:nvSpPr>
            <p:cNvPr id="114" name="Google Shape;114;p16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" name="Google Shape;116;p16"/>
          <p:cNvGrpSpPr/>
          <p:nvPr/>
        </p:nvGrpSpPr>
        <p:grpSpPr>
          <a:xfrm>
            <a:off x="8537832" y="1520992"/>
            <a:ext cx="117345" cy="117374"/>
            <a:chOff x="241700" y="2278977"/>
            <a:chExt cx="292777" cy="292777"/>
          </a:xfrm>
        </p:grpSpPr>
        <p:sp>
          <p:nvSpPr>
            <p:cNvPr id="117" name="Google Shape;117;p16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" name="Google Shape;119;p16"/>
          <p:cNvGrpSpPr/>
          <p:nvPr/>
        </p:nvGrpSpPr>
        <p:grpSpPr>
          <a:xfrm>
            <a:off x="8912479" y="1945901"/>
            <a:ext cx="67544" cy="67573"/>
            <a:chOff x="241700" y="2278977"/>
            <a:chExt cx="292777" cy="292777"/>
          </a:xfrm>
        </p:grpSpPr>
        <p:sp>
          <p:nvSpPr>
            <p:cNvPr id="120" name="Google Shape;120;p16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" name="Google Shape;122;p16"/>
          <p:cNvSpPr txBox="1"/>
          <p:nvPr>
            <p:ph type="title"/>
          </p:nvPr>
        </p:nvSpPr>
        <p:spPr>
          <a:xfrm>
            <a:off x="720000" y="387600"/>
            <a:ext cx="77040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0000" wrap="square" tIns="90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Dosis"/>
              <a:buNone/>
              <a:defRPr b="1" sz="2800">
                <a:solidFill>
                  <a:schemeClr val="accent6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_1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_1">
    <p:bg>
      <p:bgPr>
        <a:solidFill>
          <a:schemeClr val="accent3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/>
          <p:nvPr/>
        </p:nvSpPr>
        <p:spPr>
          <a:xfrm rot="4244834">
            <a:off x="8023971" y="-1046101"/>
            <a:ext cx="2937802" cy="2937802"/>
          </a:xfrm>
          <a:prstGeom prst="teardrop">
            <a:avLst>
              <a:gd fmla="val 10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7" name="Google Shape;127;p19"/>
          <p:cNvGrpSpPr/>
          <p:nvPr/>
        </p:nvGrpSpPr>
        <p:grpSpPr>
          <a:xfrm flipH="1" rot="-1308355">
            <a:off x="-830054" y="-747156"/>
            <a:ext cx="2159035" cy="2003359"/>
            <a:chOff x="720000" y="-477775"/>
            <a:chExt cx="1017900" cy="1017900"/>
          </a:xfrm>
        </p:grpSpPr>
        <p:sp>
          <p:nvSpPr>
            <p:cNvPr id="128" name="Google Shape;128;p19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9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fmla="val 100000" name="adj"/>
              </a:avLst>
            </a:prstGeom>
            <a:solidFill>
              <a:srgbClr val="000000">
                <a:alpha val="17647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" name="Google Shape;130;p19"/>
          <p:cNvGrpSpPr/>
          <p:nvPr/>
        </p:nvGrpSpPr>
        <p:grpSpPr>
          <a:xfrm flipH="1" rot="-5400000">
            <a:off x="719996" y="787772"/>
            <a:ext cx="167439" cy="167439"/>
            <a:chOff x="241700" y="2278977"/>
            <a:chExt cx="292777" cy="292777"/>
          </a:xfrm>
        </p:grpSpPr>
        <p:sp>
          <p:nvSpPr>
            <p:cNvPr id="131" name="Google Shape;131;p19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9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" name="Google Shape;133;p19"/>
          <p:cNvGrpSpPr/>
          <p:nvPr/>
        </p:nvGrpSpPr>
        <p:grpSpPr>
          <a:xfrm flipH="1" rot="-5400000">
            <a:off x="915020" y="263730"/>
            <a:ext cx="128032" cy="128032"/>
            <a:chOff x="241700" y="2278977"/>
            <a:chExt cx="292777" cy="292777"/>
          </a:xfrm>
        </p:grpSpPr>
        <p:sp>
          <p:nvSpPr>
            <p:cNvPr id="134" name="Google Shape;134;p19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9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" name="Google Shape;136;p19"/>
          <p:cNvGrpSpPr/>
          <p:nvPr/>
        </p:nvGrpSpPr>
        <p:grpSpPr>
          <a:xfrm flipH="1" rot="-5400000">
            <a:off x="1459768" y="284711"/>
            <a:ext cx="86047" cy="86077"/>
            <a:chOff x="241700" y="2278977"/>
            <a:chExt cx="292777" cy="292777"/>
          </a:xfrm>
        </p:grpSpPr>
        <p:sp>
          <p:nvSpPr>
            <p:cNvPr id="137" name="Google Shape;137;p19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9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9" name="Google Shape;139;p19"/>
          <p:cNvGrpSpPr/>
          <p:nvPr/>
        </p:nvGrpSpPr>
        <p:grpSpPr>
          <a:xfrm flipH="1" rot="-5400000">
            <a:off x="1712570" y="655521"/>
            <a:ext cx="86047" cy="86077"/>
            <a:chOff x="241700" y="2278977"/>
            <a:chExt cx="292777" cy="292777"/>
          </a:xfrm>
        </p:grpSpPr>
        <p:sp>
          <p:nvSpPr>
            <p:cNvPr id="140" name="Google Shape;140;p19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9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" name="Google Shape;142;p19"/>
          <p:cNvGrpSpPr/>
          <p:nvPr/>
        </p:nvGrpSpPr>
        <p:grpSpPr>
          <a:xfrm flipH="1" rot="-5400000">
            <a:off x="2063761" y="284702"/>
            <a:ext cx="86047" cy="86077"/>
            <a:chOff x="241700" y="2278977"/>
            <a:chExt cx="292777" cy="292777"/>
          </a:xfrm>
        </p:grpSpPr>
        <p:sp>
          <p:nvSpPr>
            <p:cNvPr id="143" name="Google Shape;143;p19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9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5" name="Google Shape;145;p19"/>
          <p:cNvGrpSpPr/>
          <p:nvPr/>
        </p:nvGrpSpPr>
        <p:grpSpPr>
          <a:xfrm flipH="1" rot="-5400000">
            <a:off x="2423100" y="540010"/>
            <a:ext cx="167439" cy="167439"/>
            <a:chOff x="241700" y="2278977"/>
            <a:chExt cx="292777" cy="292777"/>
          </a:xfrm>
        </p:grpSpPr>
        <p:sp>
          <p:nvSpPr>
            <p:cNvPr id="146" name="Google Shape;146;p19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9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" name="Google Shape;148;p19"/>
          <p:cNvGrpSpPr/>
          <p:nvPr/>
        </p:nvGrpSpPr>
        <p:grpSpPr>
          <a:xfrm flipH="1" rot="-5400000">
            <a:off x="2695743" y="353380"/>
            <a:ext cx="128032" cy="128032"/>
            <a:chOff x="241700" y="2278977"/>
            <a:chExt cx="292777" cy="292777"/>
          </a:xfrm>
        </p:grpSpPr>
        <p:sp>
          <p:nvSpPr>
            <p:cNvPr id="149" name="Google Shape;149;p19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9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" name="Google Shape;151;p19"/>
          <p:cNvGrpSpPr/>
          <p:nvPr/>
        </p:nvGrpSpPr>
        <p:grpSpPr>
          <a:xfrm flipH="1" rot="-5400000">
            <a:off x="7578736" y="206002"/>
            <a:ext cx="86047" cy="86077"/>
            <a:chOff x="241700" y="2278977"/>
            <a:chExt cx="292777" cy="292777"/>
          </a:xfrm>
        </p:grpSpPr>
        <p:sp>
          <p:nvSpPr>
            <p:cNvPr id="152" name="Google Shape;152;p19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9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4" name="Google Shape;154;p19"/>
          <p:cNvGrpSpPr/>
          <p:nvPr/>
        </p:nvGrpSpPr>
        <p:grpSpPr>
          <a:xfrm flipH="1" rot="-5400000">
            <a:off x="7938075" y="461310"/>
            <a:ext cx="167439" cy="167439"/>
            <a:chOff x="241700" y="2278977"/>
            <a:chExt cx="292777" cy="292777"/>
          </a:xfrm>
        </p:grpSpPr>
        <p:sp>
          <p:nvSpPr>
            <p:cNvPr id="155" name="Google Shape;155;p19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9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" name="Google Shape;157;p19"/>
          <p:cNvGrpSpPr/>
          <p:nvPr/>
        </p:nvGrpSpPr>
        <p:grpSpPr>
          <a:xfrm flipH="1" rot="-5400000">
            <a:off x="8210718" y="274680"/>
            <a:ext cx="128032" cy="128032"/>
            <a:chOff x="241700" y="2278977"/>
            <a:chExt cx="292777" cy="292777"/>
          </a:xfrm>
        </p:grpSpPr>
        <p:sp>
          <p:nvSpPr>
            <p:cNvPr id="158" name="Google Shape;158;p19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9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" name="Google Shape;160;p19"/>
          <p:cNvGrpSpPr/>
          <p:nvPr/>
        </p:nvGrpSpPr>
        <p:grpSpPr>
          <a:xfrm flipH="1" rot="-5400000">
            <a:off x="7128450" y="540010"/>
            <a:ext cx="167439" cy="167439"/>
            <a:chOff x="241700" y="2278977"/>
            <a:chExt cx="292777" cy="292777"/>
          </a:xfrm>
        </p:grpSpPr>
        <p:sp>
          <p:nvSpPr>
            <p:cNvPr id="161" name="Google Shape;161;p19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9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" name="Google Shape;163;p19"/>
          <p:cNvGrpSpPr/>
          <p:nvPr/>
        </p:nvGrpSpPr>
        <p:grpSpPr>
          <a:xfrm flipH="1" rot="-5400000">
            <a:off x="6804600" y="333660"/>
            <a:ext cx="167439" cy="167439"/>
            <a:chOff x="241700" y="2278977"/>
            <a:chExt cx="292777" cy="292777"/>
          </a:xfrm>
        </p:grpSpPr>
        <p:sp>
          <p:nvSpPr>
            <p:cNvPr id="164" name="Google Shape;164;p19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9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" name="Google Shape;166;p19"/>
          <p:cNvGrpSpPr/>
          <p:nvPr/>
        </p:nvGrpSpPr>
        <p:grpSpPr>
          <a:xfrm flipH="1" rot="-5400000">
            <a:off x="7852011" y="828439"/>
            <a:ext cx="86047" cy="86077"/>
            <a:chOff x="241700" y="2278977"/>
            <a:chExt cx="292777" cy="292777"/>
          </a:xfrm>
        </p:grpSpPr>
        <p:sp>
          <p:nvSpPr>
            <p:cNvPr id="167" name="Google Shape;167;p19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9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9" name="Google Shape;169;p19"/>
          <p:cNvGrpSpPr/>
          <p:nvPr/>
        </p:nvGrpSpPr>
        <p:grpSpPr>
          <a:xfrm flipH="1" rot="-5400000">
            <a:off x="6188711" y="374339"/>
            <a:ext cx="86047" cy="86077"/>
            <a:chOff x="241700" y="2278977"/>
            <a:chExt cx="292777" cy="292777"/>
          </a:xfrm>
        </p:grpSpPr>
        <p:sp>
          <p:nvSpPr>
            <p:cNvPr id="170" name="Google Shape;170;p19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9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BLANK_1_1_1_1_1_1_1_1_1_1">
    <p:bg>
      <p:bgPr>
        <a:solidFill>
          <a:schemeClr val="accent3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20"/>
          <p:cNvGrpSpPr/>
          <p:nvPr/>
        </p:nvGrpSpPr>
        <p:grpSpPr>
          <a:xfrm rot="10800000">
            <a:off x="8135167" y="3411678"/>
            <a:ext cx="2727565" cy="2727463"/>
            <a:chOff x="720000" y="-477775"/>
            <a:chExt cx="1017900" cy="1017900"/>
          </a:xfrm>
        </p:grpSpPr>
        <p:sp>
          <p:nvSpPr>
            <p:cNvPr id="174" name="Google Shape;174;p20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0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fmla="val 100000" name="adj"/>
              </a:avLst>
            </a:prstGeom>
            <a:solidFill>
              <a:srgbClr val="000000">
                <a:alpha val="17647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" name="Google Shape;176;p20"/>
          <p:cNvSpPr/>
          <p:nvPr/>
        </p:nvSpPr>
        <p:spPr>
          <a:xfrm rot="-10531768">
            <a:off x="6516707" y="4625226"/>
            <a:ext cx="1982131" cy="1982131"/>
          </a:xfrm>
          <a:prstGeom prst="teardrop">
            <a:avLst>
              <a:gd fmla="val 10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7" name="Google Shape;177;p20"/>
          <p:cNvGrpSpPr/>
          <p:nvPr/>
        </p:nvGrpSpPr>
        <p:grpSpPr>
          <a:xfrm rot="10800000">
            <a:off x="8716498" y="3983130"/>
            <a:ext cx="222862" cy="222891"/>
            <a:chOff x="241700" y="2278977"/>
            <a:chExt cx="292777" cy="292777"/>
          </a:xfrm>
        </p:grpSpPr>
        <p:sp>
          <p:nvSpPr>
            <p:cNvPr id="178" name="Google Shape;178;p20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0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" name="Google Shape;180;p20"/>
          <p:cNvGrpSpPr/>
          <p:nvPr/>
        </p:nvGrpSpPr>
        <p:grpSpPr>
          <a:xfrm rot="10800000">
            <a:off x="8509443" y="3502489"/>
            <a:ext cx="170396" cy="170396"/>
            <a:chOff x="241700" y="2278977"/>
            <a:chExt cx="292777" cy="292777"/>
          </a:xfrm>
        </p:grpSpPr>
        <p:sp>
          <p:nvSpPr>
            <p:cNvPr id="181" name="Google Shape;181;p20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0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" name="Google Shape;183;p20"/>
          <p:cNvGrpSpPr/>
          <p:nvPr/>
        </p:nvGrpSpPr>
        <p:grpSpPr>
          <a:xfrm rot="10800000">
            <a:off x="8716475" y="3062715"/>
            <a:ext cx="114534" cy="114564"/>
            <a:chOff x="241700" y="2278977"/>
            <a:chExt cx="292777" cy="292777"/>
          </a:xfrm>
        </p:grpSpPr>
        <p:sp>
          <p:nvSpPr>
            <p:cNvPr id="184" name="Google Shape;184;p20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0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6" name="Google Shape;186;p20"/>
          <p:cNvGrpSpPr/>
          <p:nvPr/>
        </p:nvGrpSpPr>
        <p:grpSpPr>
          <a:xfrm rot="10800000">
            <a:off x="8565334" y="2519299"/>
            <a:ext cx="114534" cy="114564"/>
            <a:chOff x="241700" y="2278977"/>
            <a:chExt cx="292777" cy="292777"/>
          </a:xfrm>
        </p:grpSpPr>
        <p:sp>
          <p:nvSpPr>
            <p:cNvPr id="187" name="Google Shape;187;p20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0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BLANK_1_1_1_1_1_1_1_1_1_1_1">
    <p:bg>
      <p:bgPr>
        <a:solidFill>
          <a:schemeClr val="accent3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1"/>
          <p:cNvSpPr/>
          <p:nvPr/>
        </p:nvSpPr>
        <p:spPr>
          <a:xfrm flipH="1" rot="-9747487">
            <a:off x="4646012" y="2395250"/>
            <a:ext cx="5922306" cy="5922306"/>
          </a:xfrm>
          <a:prstGeom prst="teardrop">
            <a:avLst>
              <a:gd fmla="val 10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1" name="Google Shape;191;p21"/>
          <p:cNvGrpSpPr/>
          <p:nvPr/>
        </p:nvGrpSpPr>
        <p:grpSpPr>
          <a:xfrm rot="5400000">
            <a:off x="8424001" y="413809"/>
            <a:ext cx="167439" cy="167439"/>
            <a:chOff x="241700" y="2278977"/>
            <a:chExt cx="292777" cy="292777"/>
          </a:xfrm>
        </p:grpSpPr>
        <p:sp>
          <p:nvSpPr>
            <p:cNvPr id="192" name="Google Shape;192;p21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1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" name="Google Shape;194;p21"/>
          <p:cNvGrpSpPr/>
          <p:nvPr/>
        </p:nvGrpSpPr>
        <p:grpSpPr>
          <a:xfrm rot="5400000">
            <a:off x="7993559" y="232167"/>
            <a:ext cx="128032" cy="128032"/>
            <a:chOff x="241700" y="2278977"/>
            <a:chExt cx="292777" cy="292777"/>
          </a:xfrm>
        </p:grpSpPr>
        <p:sp>
          <p:nvSpPr>
            <p:cNvPr id="195" name="Google Shape;195;p21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1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7" name="Google Shape;197;p21"/>
          <p:cNvGrpSpPr/>
          <p:nvPr/>
        </p:nvGrpSpPr>
        <p:grpSpPr>
          <a:xfrm rot="5400000">
            <a:off x="7564146" y="360173"/>
            <a:ext cx="86047" cy="86077"/>
            <a:chOff x="241700" y="2278977"/>
            <a:chExt cx="292777" cy="292777"/>
          </a:xfrm>
        </p:grpSpPr>
        <p:sp>
          <p:nvSpPr>
            <p:cNvPr id="198" name="Google Shape;198;p21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1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" name="Google Shape;200;p21"/>
          <p:cNvGrpSpPr/>
          <p:nvPr/>
        </p:nvGrpSpPr>
        <p:grpSpPr>
          <a:xfrm rot="5400000">
            <a:off x="8681694" y="253158"/>
            <a:ext cx="86047" cy="86077"/>
            <a:chOff x="241700" y="2278977"/>
            <a:chExt cx="292777" cy="292777"/>
          </a:xfrm>
        </p:grpSpPr>
        <p:sp>
          <p:nvSpPr>
            <p:cNvPr id="201" name="Google Shape;201;p21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1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3" name="Google Shape;203;p21"/>
          <p:cNvGrpSpPr/>
          <p:nvPr/>
        </p:nvGrpSpPr>
        <p:grpSpPr>
          <a:xfrm rot="5400000">
            <a:off x="7225965" y="199677"/>
            <a:ext cx="86047" cy="86077"/>
            <a:chOff x="241700" y="2278977"/>
            <a:chExt cx="292777" cy="292777"/>
          </a:xfrm>
        </p:grpSpPr>
        <p:sp>
          <p:nvSpPr>
            <p:cNvPr id="204" name="Google Shape;204;p21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1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6" name="Google Shape;206;p21"/>
          <p:cNvGrpSpPr/>
          <p:nvPr/>
        </p:nvGrpSpPr>
        <p:grpSpPr>
          <a:xfrm rot="5400000">
            <a:off x="6853197" y="319497"/>
            <a:ext cx="167439" cy="167439"/>
            <a:chOff x="241700" y="2278977"/>
            <a:chExt cx="292777" cy="292777"/>
          </a:xfrm>
        </p:grpSpPr>
        <p:sp>
          <p:nvSpPr>
            <p:cNvPr id="207" name="Google Shape;207;p21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1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9" name="Google Shape;209;p21"/>
          <p:cNvGrpSpPr/>
          <p:nvPr/>
        </p:nvGrpSpPr>
        <p:grpSpPr>
          <a:xfrm rot="5400000">
            <a:off x="6424561" y="339192"/>
            <a:ext cx="128032" cy="128032"/>
            <a:chOff x="241700" y="2278977"/>
            <a:chExt cx="292777" cy="292777"/>
          </a:xfrm>
        </p:grpSpPr>
        <p:sp>
          <p:nvSpPr>
            <p:cNvPr id="210" name="Google Shape;210;p21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1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" name="Google Shape;212;p21"/>
          <p:cNvGrpSpPr/>
          <p:nvPr/>
        </p:nvGrpSpPr>
        <p:grpSpPr>
          <a:xfrm flipH="1" rot="-10023147">
            <a:off x="-3325313" y="3537400"/>
            <a:ext cx="9722933" cy="9722437"/>
            <a:chOff x="720000" y="-477775"/>
            <a:chExt cx="1017900" cy="1017900"/>
          </a:xfrm>
        </p:grpSpPr>
        <p:sp>
          <p:nvSpPr>
            <p:cNvPr id="213" name="Google Shape;213;p21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1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fmla="val 100000" name="adj"/>
              </a:avLst>
            </a:prstGeom>
            <a:solidFill>
              <a:srgbClr val="000000">
                <a:alpha val="17647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" name="Google Shape;215;p21"/>
          <p:cNvGrpSpPr/>
          <p:nvPr/>
        </p:nvGrpSpPr>
        <p:grpSpPr>
          <a:xfrm rot="10800000">
            <a:off x="210817" y="3632149"/>
            <a:ext cx="145510" cy="145510"/>
            <a:chOff x="241700" y="2278977"/>
            <a:chExt cx="292777" cy="292777"/>
          </a:xfrm>
        </p:grpSpPr>
        <p:sp>
          <p:nvSpPr>
            <p:cNvPr id="216" name="Google Shape;216;p21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1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8" name="Google Shape;218;p21"/>
          <p:cNvGrpSpPr/>
          <p:nvPr/>
        </p:nvGrpSpPr>
        <p:grpSpPr>
          <a:xfrm rot="10800000">
            <a:off x="402927" y="3258199"/>
            <a:ext cx="111255" cy="111255"/>
            <a:chOff x="241700" y="2278977"/>
            <a:chExt cx="292777" cy="292777"/>
          </a:xfrm>
        </p:grpSpPr>
        <p:sp>
          <p:nvSpPr>
            <p:cNvPr id="219" name="Google Shape;219;p21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1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1" name="Google Shape;221;p21"/>
          <p:cNvGrpSpPr/>
          <p:nvPr/>
        </p:nvGrpSpPr>
        <p:grpSpPr>
          <a:xfrm rot="10800000">
            <a:off x="328153" y="2884975"/>
            <a:ext cx="74775" cy="74805"/>
            <a:chOff x="241700" y="2278977"/>
            <a:chExt cx="292777" cy="292777"/>
          </a:xfrm>
        </p:grpSpPr>
        <p:sp>
          <p:nvSpPr>
            <p:cNvPr id="222" name="Google Shape;222;p21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1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4" name="Google Shape;224;p21"/>
          <p:cNvGrpSpPr/>
          <p:nvPr/>
        </p:nvGrpSpPr>
        <p:grpSpPr>
          <a:xfrm rot="10800000">
            <a:off x="421150" y="3856096"/>
            <a:ext cx="74775" cy="74805"/>
            <a:chOff x="241700" y="2278977"/>
            <a:chExt cx="292777" cy="292777"/>
          </a:xfrm>
        </p:grpSpPr>
        <p:sp>
          <p:nvSpPr>
            <p:cNvPr id="225" name="Google Shape;225;p21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1"/>
            <p:cNvSpPr/>
            <p:nvPr/>
          </p:nvSpPr>
          <p:spPr>
            <a:xfrm>
              <a:off x="241700" y="2278977"/>
              <a:ext cx="292777" cy="292777"/>
            </a:xfrm>
            <a:custGeom>
              <a:rect b="b" l="l" r="r" t="t"/>
              <a:pathLst>
                <a:path extrusionOk="0" h="2071" w="2071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720000" y="387600"/>
            <a:ext cx="77040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0000" wrap="square" tIns="900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Dosis"/>
              <a:buNone/>
              <a:defRPr b="1" i="0" sz="2800" u="none" cap="none" strike="noStrike">
                <a:solidFill>
                  <a:schemeClr val="accent6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Bebas Neue"/>
              <a:buNone/>
              <a:defRPr b="0" i="0" sz="2800" u="none" cap="none" strike="noStrike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Bebas Neue"/>
              <a:buNone/>
              <a:defRPr b="0" i="0" sz="2800" u="none" cap="none" strike="noStrike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Bebas Neue"/>
              <a:buNone/>
              <a:defRPr b="0" i="0" sz="2800" u="none" cap="none" strike="noStrike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Bebas Neue"/>
              <a:buNone/>
              <a:defRPr b="0" i="0" sz="2800" u="none" cap="none" strike="noStrike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Bebas Neue"/>
              <a:buNone/>
              <a:defRPr b="0" i="0" sz="2800" u="none" cap="none" strike="noStrike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Bebas Neue"/>
              <a:buNone/>
              <a:defRPr b="0" i="0" sz="2800" u="none" cap="none" strike="noStrike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Bebas Neue"/>
              <a:buNone/>
              <a:defRPr b="0" i="0" sz="2800" u="none" cap="none" strike="noStrike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Bebas Neue"/>
              <a:buNone/>
              <a:defRPr b="0" i="0" sz="2800" u="none" cap="none" strike="noStrike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720000" y="1247450"/>
            <a:ext cx="7704000" cy="3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0000" wrap="square" tIns="90000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sap"/>
              <a:buChar char="●"/>
              <a:defRPr b="0" i="0" sz="1400" u="none" cap="none" strike="noStrik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ap"/>
              <a:buChar char="○"/>
              <a:defRPr b="0" i="0" sz="1400" u="none" cap="none" strike="noStrik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Char char="■"/>
              <a:defRPr b="0" i="0" sz="1400" u="none" cap="none" strike="noStrik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Char char="●"/>
              <a:defRPr b="0" i="0" sz="1400" u="none" cap="none" strike="noStrik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Char char="○"/>
              <a:defRPr b="0" i="0" sz="1400" u="none" cap="none" strike="noStrik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Char char="■"/>
              <a:defRPr b="0" i="0" sz="1400" u="none" cap="none" strike="noStrik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Char char="●"/>
              <a:defRPr b="0" i="0" sz="1400" u="none" cap="none" strike="noStrik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Char char="○"/>
              <a:defRPr b="0" i="0" sz="1400" u="none" cap="none" strike="noStrik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sap"/>
              <a:buChar char="■"/>
              <a:defRPr b="0" i="0" sz="1400" u="none" cap="none" strike="noStrik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"/>
          <p:cNvSpPr txBox="1"/>
          <p:nvPr>
            <p:ph type="ctrTitle"/>
          </p:nvPr>
        </p:nvSpPr>
        <p:spPr>
          <a:xfrm>
            <a:off x="1533317" y="1848019"/>
            <a:ext cx="5351276" cy="1602000"/>
          </a:xfrm>
          <a:prstGeom prst="rect">
            <a:avLst/>
          </a:prstGeom>
          <a:noFill/>
          <a:ln>
            <a:noFill/>
          </a:ln>
        </p:spPr>
        <p:txBody>
          <a:bodyPr anchorCtr="0" anchor="b" bIns="90000" lIns="90000" spcFirstLastPara="1" rIns="90000" wrap="square" tIns="900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</a:pPr>
            <a:r>
              <a:rPr lang="es-ES"/>
              <a:t>Enseñanza de idiomas online: mitos y soluciones</a:t>
            </a:r>
            <a:endParaRPr/>
          </a:p>
        </p:txBody>
      </p:sp>
      <p:cxnSp>
        <p:nvCxnSpPr>
          <p:cNvPr id="232" name="Google Shape;232;p1"/>
          <p:cNvCxnSpPr/>
          <p:nvPr/>
        </p:nvCxnSpPr>
        <p:spPr>
          <a:xfrm rot="10800000">
            <a:off x="7610683" y="1249275"/>
            <a:ext cx="0" cy="3045000"/>
          </a:xfrm>
          <a:prstGeom prst="straightConnector1">
            <a:avLst/>
          </a:prstGeom>
          <a:noFill/>
          <a:ln cap="flat" cmpd="sng" w="38100">
            <a:solidFill>
              <a:srgbClr val="EE7302"/>
            </a:solidFill>
            <a:prstDash val="solid"/>
            <a:round/>
            <a:headEnd len="sm" w="sm" type="none"/>
            <a:tailEnd len="sm" w="sm" type="oval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0"/>
          <p:cNvSpPr txBox="1"/>
          <p:nvPr>
            <p:ph type="title"/>
          </p:nvPr>
        </p:nvSpPr>
        <p:spPr>
          <a:xfrm>
            <a:off x="720000" y="387600"/>
            <a:ext cx="77040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0000" wrap="square" tIns="900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ES"/>
              <a:t>MITO 3 : LA RELACIÓN CON LOS ESTUDIANTES ES FRÍA</a:t>
            </a:r>
            <a:endParaRPr/>
          </a:p>
        </p:txBody>
      </p:sp>
      <p:sp>
        <p:nvSpPr>
          <p:cNvPr id="304" name="Google Shape;304;p10"/>
          <p:cNvSpPr txBox="1"/>
          <p:nvPr>
            <p:ph idx="1" type="body"/>
          </p:nvPr>
        </p:nvSpPr>
        <p:spPr>
          <a:xfrm>
            <a:off x="720000" y="1461216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0000" wrap="square" tIns="90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s-ES" sz="1600" u="sng"/>
              <a:t>SOLUCIÓN 1: </a:t>
            </a:r>
            <a:r>
              <a:rPr lang="es-ES" sz="1800">
                <a:latin typeface="Calibri"/>
                <a:ea typeface="Calibri"/>
                <a:cs typeface="Calibri"/>
                <a:sym typeface="Calibri"/>
              </a:rPr>
              <a:t>Dar sensación de confianza y de que el alumno es bienvenido.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∙"/>
            </a:pPr>
            <a:r>
              <a:rPr lang="es-ES" sz="1800">
                <a:latin typeface="Calibri"/>
                <a:ea typeface="Calibri"/>
                <a:cs typeface="Calibri"/>
                <a:sym typeface="Calibri"/>
              </a:rPr>
              <a:t>Pregúntale cómo está.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∙"/>
            </a:pPr>
            <a:r>
              <a:rPr lang="es-ES" sz="1800">
                <a:latin typeface="Calibri"/>
                <a:ea typeface="Calibri"/>
                <a:cs typeface="Calibri"/>
                <a:sym typeface="Calibri"/>
              </a:rPr>
              <a:t>Interésate por cuestiones que te haya comentado anteriormente.</a:t>
            </a:r>
            <a:endParaRPr/>
          </a:p>
          <a:p>
            <a:pPr indent="0" lvl="0" marL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b="1" lang="es-ES" sz="1600" u="sng"/>
              <a:t>SOLUCIÓN 1:</a:t>
            </a:r>
            <a:r>
              <a:rPr b="1" lang="es-ES" sz="1800" u="sng"/>
              <a:t> </a:t>
            </a:r>
            <a:r>
              <a:rPr lang="es-ES" sz="1800">
                <a:latin typeface="Calibri"/>
                <a:ea typeface="Calibri"/>
                <a:cs typeface="Calibri"/>
                <a:sym typeface="Calibri"/>
              </a:rPr>
              <a:t>Haz que se sienta parte de un grupo buscando puntos en común.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Noto Sans Symbols"/>
              <a:buChar char="∙"/>
            </a:pPr>
            <a:r>
              <a:rPr lang="es-ES" sz="1800">
                <a:latin typeface="Calibri"/>
                <a:ea typeface="Calibri"/>
                <a:cs typeface="Calibri"/>
                <a:sym typeface="Calibri"/>
              </a:rPr>
              <a:t>Intenta encontrar nexos en común con tus estudiantes, siempre hay algo.</a:t>
            </a:r>
            <a:endParaRPr/>
          </a:p>
          <a:p>
            <a:pPr indent="0" lvl="0" marL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b="1" lang="es-ES" sz="1600" u="sng"/>
              <a:t>SOLUCIÓN 3: </a:t>
            </a:r>
            <a:r>
              <a:rPr lang="es-ES" sz="1800">
                <a:latin typeface="Calibri"/>
                <a:ea typeface="Calibri"/>
                <a:cs typeface="Calibri"/>
                <a:sym typeface="Calibri"/>
              </a:rPr>
              <a:t>Ofrécele oportunidades para expresar sus ideas o su pensamiento crítico.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Noto Sans Symbols"/>
              <a:buChar char="∙"/>
            </a:pPr>
            <a:r>
              <a:rPr lang="es-ES" sz="1800">
                <a:latin typeface="Calibri"/>
                <a:ea typeface="Calibri"/>
                <a:cs typeface="Calibri"/>
                <a:sym typeface="Calibri"/>
              </a:rPr>
              <a:t>Pregúntale su opinión sobre algunos temas en concreto.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∙"/>
            </a:pPr>
            <a:r>
              <a:rPr lang="es-ES" sz="1800">
                <a:latin typeface="Calibri"/>
                <a:ea typeface="Calibri"/>
                <a:cs typeface="Calibri"/>
                <a:sym typeface="Calibri"/>
              </a:rPr>
              <a:t>Dale el tiempo que necesite para elaborar sus respuestas y se sienta respetado.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 sz="1600" u="sng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1"/>
          <p:cNvSpPr txBox="1"/>
          <p:nvPr>
            <p:ph type="title"/>
          </p:nvPr>
        </p:nvSpPr>
        <p:spPr>
          <a:xfrm>
            <a:off x="720000" y="387600"/>
            <a:ext cx="77040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0000" wrap="square" tIns="900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ES"/>
              <a:t>REGALOS</a:t>
            </a:r>
            <a:endParaRPr/>
          </a:p>
        </p:txBody>
      </p:sp>
      <p:sp>
        <p:nvSpPr>
          <p:cNvPr id="310" name="Google Shape;310;p11"/>
          <p:cNvSpPr txBox="1"/>
          <p:nvPr/>
        </p:nvSpPr>
        <p:spPr>
          <a:xfrm>
            <a:off x="902918" y="3204246"/>
            <a:ext cx="17724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0000" lIns="90000" spcFirstLastPara="1" rIns="90000" wrap="square" tIns="90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Ppt Harry Potter.</a:t>
            </a:r>
            <a:endParaRPr/>
          </a:p>
        </p:txBody>
      </p:sp>
      <p:sp>
        <p:nvSpPr>
          <p:cNvPr id="311" name="Google Shape;311;p11"/>
          <p:cNvSpPr txBox="1"/>
          <p:nvPr/>
        </p:nvSpPr>
        <p:spPr>
          <a:xfrm>
            <a:off x="3902811" y="3204246"/>
            <a:ext cx="17724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0000" lIns="90000" spcFirstLastPara="1" rIns="90000" wrap="square" tIns="90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Tablero interactivo.</a:t>
            </a:r>
            <a:endParaRPr/>
          </a:p>
        </p:txBody>
      </p:sp>
      <p:sp>
        <p:nvSpPr>
          <p:cNvPr id="312" name="Google Shape;312;p11"/>
          <p:cNvSpPr txBox="1"/>
          <p:nvPr/>
        </p:nvSpPr>
        <p:spPr>
          <a:xfrm>
            <a:off x="6902704" y="3230460"/>
            <a:ext cx="17724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0000" lIns="90000" spcFirstLastPara="1" rIns="90000" wrap="square" tIns="90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Dados virtuales.</a:t>
            </a:r>
            <a:endParaRPr/>
          </a:p>
        </p:txBody>
      </p:sp>
      <p:pic>
        <p:nvPicPr>
          <p:cNvPr descr="Imagen que contiene Código QR&#10;&#10;Descripción generada automáticamente" id="313" name="Google Shape;31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151" y="1842459"/>
            <a:ext cx="2419490" cy="14585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agrama&#10;&#10;Descripción generada automáticamente" id="314" name="Google Shape;31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47812" y="1842458"/>
            <a:ext cx="2482398" cy="14585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n en Los dados, la suerte." id="315" name="Google Shape;315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02704" y="1842458"/>
            <a:ext cx="1458584" cy="1458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2"/>
          <p:cNvSpPr txBox="1"/>
          <p:nvPr>
            <p:ph type="title"/>
          </p:nvPr>
        </p:nvSpPr>
        <p:spPr>
          <a:xfrm>
            <a:off x="720000" y="1623468"/>
            <a:ext cx="77040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0000" wrap="square" tIns="900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ES" sz="8000"/>
              <a:t>¡GRACIAS!</a:t>
            </a:r>
            <a:endParaRPr sz="8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"/>
          <p:cNvSpPr txBox="1"/>
          <p:nvPr>
            <p:ph idx="2" type="title"/>
          </p:nvPr>
        </p:nvSpPr>
        <p:spPr>
          <a:xfrm>
            <a:off x="944653" y="2240771"/>
            <a:ext cx="5844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0" spcFirstLastPara="1" rIns="90000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-ES"/>
              <a:t>01</a:t>
            </a:r>
            <a:endParaRPr/>
          </a:p>
        </p:txBody>
      </p:sp>
      <p:sp>
        <p:nvSpPr>
          <p:cNvPr id="238" name="Google Shape;238;p2"/>
          <p:cNvSpPr txBox="1"/>
          <p:nvPr>
            <p:ph idx="4" type="title"/>
          </p:nvPr>
        </p:nvSpPr>
        <p:spPr>
          <a:xfrm>
            <a:off x="3528078" y="2240771"/>
            <a:ext cx="5844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0" spcFirstLastPara="1" rIns="90000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-ES"/>
              <a:t>02</a:t>
            </a:r>
            <a:endParaRPr/>
          </a:p>
        </p:txBody>
      </p:sp>
      <p:sp>
        <p:nvSpPr>
          <p:cNvPr id="239" name="Google Shape;239;p2"/>
          <p:cNvSpPr txBox="1"/>
          <p:nvPr>
            <p:ph idx="7" type="title"/>
          </p:nvPr>
        </p:nvSpPr>
        <p:spPr>
          <a:xfrm>
            <a:off x="6111453" y="2240771"/>
            <a:ext cx="5844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0" spcFirstLastPara="1" rIns="90000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-ES"/>
              <a:t>03</a:t>
            </a:r>
            <a:endParaRPr/>
          </a:p>
        </p:txBody>
      </p:sp>
      <p:sp>
        <p:nvSpPr>
          <p:cNvPr id="240" name="Google Shape;240;p2"/>
          <p:cNvSpPr txBox="1"/>
          <p:nvPr>
            <p:ph type="title"/>
          </p:nvPr>
        </p:nvSpPr>
        <p:spPr>
          <a:xfrm>
            <a:off x="1542478" y="2892603"/>
            <a:ext cx="1772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36000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ES"/>
              <a:t>NO HAT MATERIALES PARA ENSEÑAR ONLINE</a:t>
            </a:r>
            <a:endParaRPr/>
          </a:p>
        </p:txBody>
      </p:sp>
      <p:sp>
        <p:nvSpPr>
          <p:cNvPr id="241" name="Google Shape;241;p2"/>
          <p:cNvSpPr txBox="1"/>
          <p:nvPr>
            <p:ph idx="21" type="title"/>
          </p:nvPr>
        </p:nvSpPr>
        <p:spPr>
          <a:xfrm>
            <a:off x="720000" y="631886"/>
            <a:ext cx="77040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0000" wrap="square" tIns="900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ES"/>
              <a:t>3 MITOS MÚLTIPLES SOLUCIONES</a:t>
            </a:r>
            <a:endParaRPr/>
          </a:p>
        </p:txBody>
      </p:sp>
      <p:sp>
        <p:nvSpPr>
          <p:cNvPr id="242" name="Google Shape;242;p2"/>
          <p:cNvSpPr txBox="1"/>
          <p:nvPr>
            <p:ph idx="3" type="title"/>
          </p:nvPr>
        </p:nvSpPr>
        <p:spPr>
          <a:xfrm>
            <a:off x="4225765" y="2570321"/>
            <a:ext cx="1772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36000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ES"/>
              <a:t>CUESTA MOTIVAR A LOS ESTUDIANTES</a:t>
            </a:r>
            <a:endParaRPr/>
          </a:p>
        </p:txBody>
      </p:sp>
      <p:sp>
        <p:nvSpPr>
          <p:cNvPr id="243" name="Google Shape;243;p2"/>
          <p:cNvSpPr txBox="1"/>
          <p:nvPr>
            <p:ph idx="6" type="title"/>
          </p:nvPr>
        </p:nvSpPr>
        <p:spPr>
          <a:xfrm>
            <a:off x="6695853" y="2759346"/>
            <a:ext cx="1772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36000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ES"/>
              <a:t>LA RELACIÓN CON LOS ESTUDIANTES ES MUY FRÍA.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"/>
          <p:cNvSpPr txBox="1"/>
          <p:nvPr>
            <p:ph type="title"/>
          </p:nvPr>
        </p:nvSpPr>
        <p:spPr>
          <a:xfrm>
            <a:off x="720000" y="387600"/>
            <a:ext cx="77040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0000" wrap="square" tIns="900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ES"/>
              <a:t>MITO 1: NO HAY MATERIALES PARA ENSEÑAR ONLINE</a:t>
            </a:r>
            <a:endParaRPr/>
          </a:p>
        </p:txBody>
      </p:sp>
      <p:sp>
        <p:nvSpPr>
          <p:cNvPr id="249" name="Google Shape;249;p3"/>
          <p:cNvSpPr txBox="1"/>
          <p:nvPr>
            <p:ph idx="1" type="body"/>
          </p:nvPr>
        </p:nvSpPr>
        <p:spPr>
          <a:xfrm>
            <a:off x="720000" y="1461216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0000" wrap="square" tIns="900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s-ES" sz="1600" u="sng"/>
              <a:t>SOLUCIÓN 1: UTILIZA UNA BUENA PLATAFORMA QUE TENGA PIZARRA DIGITAL</a:t>
            </a:r>
            <a:endParaRPr b="1" sz="1600" u="sng"/>
          </a:p>
        </p:txBody>
      </p:sp>
      <p:pic>
        <p:nvPicPr>
          <p:cNvPr descr="Tabla&#10;&#10;Descripción generada automáticamente" id="250" name="Google Shape;25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2583" y="2319329"/>
            <a:ext cx="1878746" cy="1534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terfaz de usuario gráfica, Texto, Aplicación, Correo electrónico&#10;&#10;Descripción generada automáticamente" id="251" name="Google Shape;25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18316" y="2331210"/>
            <a:ext cx="2241114" cy="15461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ma&#10;&#10;Descripción generada automáticamente" id="252" name="Google Shape;252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83667" y="2414687"/>
            <a:ext cx="2790928" cy="1344034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"/>
          <p:cNvSpPr txBox="1"/>
          <p:nvPr/>
        </p:nvSpPr>
        <p:spPr>
          <a:xfrm>
            <a:off x="745756" y="3914101"/>
            <a:ext cx="17724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0000" lIns="90000" spcFirstLastPara="1" rIns="90000" wrap="square" tIns="90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Tú y el estudiante podéis escribir.</a:t>
            </a:r>
            <a:endParaRPr/>
          </a:p>
        </p:txBody>
      </p:sp>
      <p:sp>
        <p:nvSpPr>
          <p:cNvPr id="254" name="Google Shape;254;p3"/>
          <p:cNvSpPr txBox="1"/>
          <p:nvPr/>
        </p:nvSpPr>
        <p:spPr>
          <a:xfrm>
            <a:off x="3592931" y="3909992"/>
            <a:ext cx="17724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0000" lIns="90000" spcFirstLastPara="1" rIns="90000" wrap="square" tIns="90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Podéis dibujar, utilizar iconos o subrayar.</a:t>
            </a:r>
            <a:endParaRPr/>
          </a:p>
        </p:txBody>
      </p:sp>
      <p:sp>
        <p:nvSpPr>
          <p:cNvPr id="255" name="Google Shape;255;p3"/>
          <p:cNvSpPr txBox="1"/>
          <p:nvPr/>
        </p:nvSpPr>
        <p:spPr>
          <a:xfrm>
            <a:off x="6745542" y="3940315"/>
            <a:ext cx="17724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0000" lIns="90000" spcFirstLastPara="1" rIns="90000" wrap="square" tIns="90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Podéis escibir, marcar o relacionar.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"/>
          <p:cNvSpPr txBox="1"/>
          <p:nvPr>
            <p:ph type="title"/>
          </p:nvPr>
        </p:nvSpPr>
        <p:spPr>
          <a:xfrm>
            <a:off x="720000" y="265884"/>
            <a:ext cx="77040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0000" wrap="square" tIns="900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ES"/>
              <a:t>MITO 1: NO HAY MATERIALES PARA ENSEÑAR ONLINE</a:t>
            </a:r>
            <a:endParaRPr/>
          </a:p>
        </p:txBody>
      </p:sp>
      <p:sp>
        <p:nvSpPr>
          <p:cNvPr id="261" name="Google Shape;261;p4"/>
          <p:cNvSpPr txBox="1"/>
          <p:nvPr>
            <p:ph idx="1" type="body"/>
          </p:nvPr>
        </p:nvSpPr>
        <p:spPr>
          <a:xfrm>
            <a:off x="720000" y="1461216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0000" wrap="square" tIns="900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s-ES" sz="1600" u="sng"/>
              <a:t>SOLUCIÓN 2: CONSIGUE MATERIALES ESPECÍFICOS PARA ENSEÑAR ONLINE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 sz="1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-ES" sz="1600"/>
              <a:t>-Hay páginas web de educación o profesores que crean materiales para la enseñanza de lenguas online.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-ES" sz="1600"/>
              <a:t>-Muchas de las editoriales en sus páginas web tiene materiales específicos para utilizar sus libros y recursos de manera online. Un ejemplo es Campos Difusión.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 sz="1600"/>
          </a:p>
        </p:txBody>
      </p:sp>
      <p:pic>
        <p:nvPicPr>
          <p:cNvPr descr="Imagen que contiene electrónica, teclado, diferente, sostener&#10;&#10;Descripción generada automáticamente" id="262" name="Google Shape;26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6416" y="3290546"/>
            <a:ext cx="3157434" cy="15870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Calendario&#10;&#10;Descripción generada automáticamente" id="263" name="Google Shape;26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00151" y="3290546"/>
            <a:ext cx="2859914" cy="1587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"/>
          <p:cNvSpPr txBox="1"/>
          <p:nvPr>
            <p:ph type="title"/>
          </p:nvPr>
        </p:nvSpPr>
        <p:spPr>
          <a:xfrm>
            <a:off x="720000" y="265884"/>
            <a:ext cx="77040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0000" wrap="square" tIns="900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ES"/>
              <a:t>MITO 1: NO HAY MATERIALES PARA ENSEÑAR ONLINE</a:t>
            </a:r>
            <a:endParaRPr/>
          </a:p>
        </p:txBody>
      </p:sp>
      <p:sp>
        <p:nvSpPr>
          <p:cNvPr id="269" name="Google Shape;269;p5"/>
          <p:cNvSpPr txBox="1"/>
          <p:nvPr>
            <p:ph idx="1" type="body"/>
          </p:nvPr>
        </p:nvSpPr>
        <p:spPr>
          <a:xfrm>
            <a:off x="720000" y="1461216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0000" wrap="square" tIns="900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s-ES" sz="1600" u="sng"/>
              <a:t>SOLUCIÓN 3: CREA TUS PROPIOS MATERIALES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 sz="1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-ES" sz="1600"/>
              <a:t>-Puedes encontrar creadores de PPTS interactivos que regalan sus plantillas, solo tienes que modificarlas con los contenidos que quieras repasar.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-ES" sz="1600"/>
              <a:t>-Hay tutoriales en YouTube para aprender a hacer actividades online interactivas.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-ES" sz="1600"/>
              <a:t>-En Kumu hay un curso sobre creación de PPTS interactivos para clase.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 sz="1600"/>
          </a:p>
        </p:txBody>
      </p:sp>
      <p:pic>
        <p:nvPicPr>
          <p:cNvPr id="270" name="Google Shape;27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0368" y="3332480"/>
            <a:ext cx="2907506" cy="15960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terfaz de usuario gráfica&#10;&#10;Descripción generada automáticamente" id="271" name="Google Shape;27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8604" y="3327422"/>
            <a:ext cx="2062582" cy="15960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agrama&#10;&#10;Descripción generada automáticamente" id="272" name="Google Shape;272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37030" y="3327422"/>
            <a:ext cx="2626152" cy="1601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6"/>
          <p:cNvSpPr txBox="1"/>
          <p:nvPr>
            <p:ph type="title"/>
          </p:nvPr>
        </p:nvSpPr>
        <p:spPr>
          <a:xfrm>
            <a:off x="720000" y="265884"/>
            <a:ext cx="77040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0000" wrap="square" tIns="900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ES"/>
              <a:t>MITO 1: NO HAY MATERIALES PARA ENSEÑAR ONLINE</a:t>
            </a:r>
            <a:endParaRPr/>
          </a:p>
        </p:txBody>
      </p:sp>
      <p:sp>
        <p:nvSpPr>
          <p:cNvPr id="278" name="Google Shape;278;p6"/>
          <p:cNvSpPr txBox="1"/>
          <p:nvPr>
            <p:ph idx="1" type="body"/>
          </p:nvPr>
        </p:nvSpPr>
        <p:spPr>
          <a:xfrm>
            <a:off x="720000" y="1346916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0000" wrap="square" tIns="900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s-ES" sz="1600" u="sng"/>
              <a:t>SOLUCIÓN 4: NO TEMAS AL PAPEL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s-ES" sz="1600"/>
              <a:t>Si avisas a los estudiantes con suficiente antelación puedes pedirles que impriman materiales o preparen los utensilios para una actividad. Podéis hacerla simultáneamente y ver cómo va progresando el estudiante con la ayuda de la cámara.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s-ES" sz="1600"/>
              <a:t>Un ejemplo de mis clases: preparamos un bocadillo.</a:t>
            </a:r>
            <a:endParaRPr sz="1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 sz="1600"/>
          </a:p>
        </p:txBody>
      </p:sp>
      <p:pic>
        <p:nvPicPr>
          <p:cNvPr descr="Un plato de comida diferente en una mesa&#10;&#10;Descripción generada automáticamente" id="279" name="Google Shape;27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3206" y="2943677"/>
            <a:ext cx="3557588" cy="2005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7"/>
          <p:cNvSpPr txBox="1"/>
          <p:nvPr>
            <p:ph type="title"/>
          </p:nvPr>
        </p:nvSpPr>
        <p:spPr>
          <a:xfrm>
            <a:off x="720000" y="387600"/>
            <a:ext cx="77040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0000" wrap="square" tIns="900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ES"/>
              <a:t>MITO 2: CUESTA MOTIVAR A LOS ESTUDIANTES</a:t>
            </a:r>
            <a:endParaRPr/>
          </a:p>
        </p:txBody>
      </p:sp>
      <p:sp>
        <p:nvSpPr>
          <p:cNvPr id="285" name="Google Shape;285;p7"/>
          <p:cNvSpPr txBox="1"/>
          <p:nvPr>
            <p:ph idx="1" type="body"/>
          </p:nvPr>
        </p:nvSpPr>
        <p:spPr>
          <a:xfrm>
            <a:off x="720000" y="1461216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0000" wrap="square" tIns="900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s-ES" sz="1600" u="sng"/>
              <a:t>PROBLEMA 1: LOS ESTUDIANTES APAGAN LA CÁMARA.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 sz="1600" u="sng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s-ES" sz="1600"/>
              <a:t>SOLUCIÓN: </a:t>
            </a:r>
            <a:r>
              <a:rPr lang="es-ES" sz="1600">
                <a:latin typeface="Calibri"/>
                <a:ea typeface="Calibri"/>
                <a:cs typeface="Calibri"/>
                <a:sym typeface="Calibri"/>
              </a:rPr>
              <a:t>PROPONLES UN JUEGO Y DILES AMABLEMENTE QUE NECESITAS QUE ABRAN LA CÁMARA PARA QUE PODÁIS JUGAR.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 sz="1800" u="sng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s-ES" sz="1600" u="sng">
                <a:latin typeface="Calibri"/>
                <a:ea typeface="Calibri"/>
                <a:cs typeface="Calibri"/>
                <a:sym typeface="Calibri"/>
              </a:rPr>
              <a:t>IDEAS DE JUEGOS: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s-ES" sz="1600" u="sng">
                <a:latin typeface="Calibri"/>
                <a:ea typeface="Calibri"/>
                <a:cs typeface="Calibri"/>
                <a:sym typeface="Calibri"/>
              </a:rPr>
              <a:t>-IMITAR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s-ES" sz="1600" u="sng">
                <a:latin typeface="Calibri"/>
                <a:ea typeface="Calibri"/>
                <a:cs typeface="Calibri"/>
                <a:sym typeface="Calibri"/>
              </a:rPr>
              <a:t>-QUE TE ENSEÑEN ALGO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s-ES" sz="1600" u="sng">
                <a:latin typeface="Calibri"/>
                <a:ea typeface="Calibri"/>
                <a:cs typeface="Calibri"/>
                <a:sym typeface="Calibri"/>
              </a:rPr>
              <a:t>-QUE REALICEN UNA ACCIÓN ESPECÍFICA</a:t>
            </a:r>
            <a:endParaRPr b="1" sz="1600" u="sng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8"/>
          <p:cNvSpPr txBox="1"/>
          <p:nvPr>
            <p:ph type="title"/>
          </p:nvPr>
        </p:nvSpPr>
        <p:spPr>
          <a:xfrm>
            <a:off x="720000" y="387600"/>
            <a:ext cx="77040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0000" wrap="square" tIns="900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ES"/>
              <a:t>MITO 2: CUESTA MOTIVAR A LOS ESTUDIANTES</a:t>
            </a:r>
            <a:endParaRPr/>
          </a:p>
        </p:txBody>
      </p:sp>
      <p:sp>
        <p:nvSpPr>
          <p:cNvPr id="291" name="Google Shape;291;p8"/>
          <p:cNvSpPr txBox="1"/>
          <p:nvPr>
            <p:ph idx="1" type="body"/>
          </p:nvPr>
        </p:nvSpPr>
        <p:spPr>
          <a:xfrm>
            <a:off x="720000" y="1461216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0000" wrap="square" tIns="900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s-ES" sz="1600" u="sng"/>
              <a:t>PROBLEMA 2: SE ABURREN EN CLASE.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 sz="1600" u="sng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-ES" sz="1600"/>
              <a:t>SOLUCIÓN: UTILIZA MATERIALES SOBRE TEMAS QUE LES GUSTEN Y RECURSOS ONLINE.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 sz="1600" u="sng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-ES" sz="1600"/>
              <a:t>EJEMPLOS DE PLATAFORMAS ONLINE: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-ES" sz="1600"/>
              <a:t>-TAGUL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-ES" sz="1600"/>
              <a:t>-MINIJUEGOS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-ES" sz="1600"/>
              <a:t>-NATIONAL GEOGRAPHIC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-ES" sz="1600"/>
              <a:t>-NASA KIDS</a:t>
            </a:r>
            <a:endParaRPr/>
          </a:p>
        </p:txBody>
      </p:sp>
      <p:pic>
        <p:nvPicPr>
          <p:cNvPr descr="Aplicación&#10;&#10;Descripción generada automáticamente" id="292" name="Google Shape;29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0867" y="3357303"/>
            <a:ext cx="2888808" cy="1520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9"/>
          <p:cNvSpPr txBox="1"/>
          <p:nvPr>
            <p:ph type="title"/>
          </p:nvPr>
        </p:nvSpPr>
        <p:spPr>
          <a:xfrm>
            <a:off x="720000" y="387600"/>
            <a:ext cx="77040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0000" wrap="square" tIns="900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ES"/>
              <a:t>MITO 2: CUESTA MOTIVAR A LOS ESTUDIANTES</a:t>
            </a:r>
            <a:endParaRPr/>
          </a:p>
        </p:txBody>
      </p:sp>
      <p:sp>
        <p:nvSpPr>
          <p:cNvPr id="298" name="Google Shape;298;p9"/>
          <p:cNvSpPr txBox="1"/>
          <p:nvPr>
            <p:ph idx="1" type="body"/>
          </p:nvPr>
        </p:nvSpPr>
        <p:spPr>
          <a:xfrm>
            <a:off x="720000" y="1461216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0000" wrap="square" tIns="900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s-ES" sz="1600" u="sng"/>
              <a:t>PROBLEMA 3: NO HACEN LOS DEBERES.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 sz="1600" u="sng"/>
          </a:p>
          <a:p>
            <a:pPr indent="-342900" lvl="0" marL="3429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∙"/>
            </a:pPr>
            <a:r>
              <a:rPr lang="es-ES" sz="1600"/>
              <a:t>SOLUCIÓN: PÍDELES QUE TE PROYECTEN EN LA PANTALLA SUS DEBERES, SI UTILIZAS ESA ESTRATEGIA EN TODAS LAS CLASES EL ESTUDIANTE SE ACOSTUMBRARÁ A HACER LOS DEBERES. TAMBIÉN PUEDES PEDIRLES QUE TE LOS ENVIEN ANTES DE CLASE PARA QUE PUEDAS PROYECTARLOS.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 sz="1600" u="sng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et's Explore New Worlds! by Slidesgo">
  <a:themeElements>
    <a:clrScheme name="Simple Light">
      <a:dk1>
        <a:srgbClr val="1F2E56"/>
      </a:dk1>
      <a:lt1>
        <a:srgbClr val="FFFFFF"/>
      </a:lt1>
      <a:dk2>
        <a:srgbClr val="C4CBD0"/>
      </a:dk2>
      <a:lt2>
        <a:srgbClr val="EE7302"/>
      </a:lt2>
      <a:accent1>
        <a:srgbClr val="FEB123"/>
      </a:accent1>
      <a:accent2>
        <a:srgbClr val="EE7302"/>
      </a:accent2>
      <a:accent3>
        <a:srgbClr val="1F2E56"/>
      </a:accent3>
      <a:accent4>
        <a:srgbClr val="513390"/>
      </a:accent4>
      <a:accent5>
        <a:srgbClr val="EEEEEE"/>
      </a:accent5>
      <a:accent6>
        <a:srgbClr val="00CA7F"/>
      </a:accent6>
      <a:hlink>
        <a:srgbClr val="C4CBD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ASUS</dc:creator>
</cp:coreProperties>
</file>