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D591EE-361E-4990-9F3E-5E0F1637F1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3013B0-D8E7-4C73-B1CD-821C88AD9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91" indent="0" algn="ctr">
              <a:buNone/>
              <a:defRPr sz="2000"/>
            </a:lvl2pPr>
            <a:lvl3pPr marL="914382" indent="0" algn="ctr">
              <a:buNone/>
              <a:defRPr sz="1799"/>
            </a:lvl3pPr>
            <a:lvl4pPr marL="1371572" indent="0" algn="ctr">
              <a:buNone/>
              <a:defRPr sz="1600"/>
            </a:lvl4pPr>
            <a:lvl5pPr marL="1828763" indent="0" algn="ctr">
              <a:buNone/>
              <a:defRPr sz="1600"/>
            </a:lvl5pPr>
            <a:lvl6pPr marL="2285954" indent="0" algn="ctr">
              <a:buNone/>
              <a:defRPr sz="1600"/>
            </a:lvl6pPr>
            <a:lvl7pPr marL="2743145" indent="0" algn="ctr">
              <a:buNone/>
              <a:defRPr sz="1600"/>
            </a:lvl7pPr>
            <a:lvl8pPr marL="3200334" indent="0" algn="ctr">
              <a:buNone/>
              <a:defRPr sz="1600"/>
            </a:lvl8pPr>
            <a:lvl9pPr marL="3657525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8958710-9CA0-4F0D-9AB1-5DACD1CBE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3EB07F4-0DEC-4215-8159-5687C975D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12E904-1DD1-4FE0-9850-BA1A21DE5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4986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27202A-5936-49E5-91C6-C0185979F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EB55597-041F-4733-8100-E5A9E27CE7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56091D-9B55-4C1F-AA08-374358DD5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AD09F7-27A8-4E3F-B111-47530FD13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A469EE-ABF5-4EB0-9728-1C623581D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1291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268F261-2DAE-4070-8367-6377EF6D97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0CAD01F-8345-4685-B092-0CA78E7CE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D38AA2-E835-4B33-99E3-F3F40E8F1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0D1B6F-7457-421C-BB87-87881C6BE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3BDE95-D8DF-4D49-A619-C1FEACA72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999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3B7188-9F8A-4EDE-95C7-C3ED2AFA2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874061-B183-4798-88B8-E9EC64824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2F4417-59D3-4760-B421-854024FBD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6B708C-190A-4131-9F5F-7E7F4F471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99550A-B22E-49FC-8D78-1BB6F2819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48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FD70DF-303B-4D03-A9BB-F6E4907D2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C89377-5418-47F8-ABBF-66603A829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82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5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8312DA-5CBD-405B-A684-17849E440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8D6E3F-DA41-40D5-883B-BF3372498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23D816-80FD-479B-9569-AC174C460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341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983B1D-C540-4F43-98F0-7CD62C313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8E486D-78DF-4C02-B303-A0E3D0406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E350D7-34AB-4C99-8375-4B09701A5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B55F8A8-29D4-4C90-920A-2FD4AECF9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9A27DF2-D6EE-4A89-90EC-B59400D6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A060C3-ED0D-48C4-8CDD-BB5535CE5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454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3A3B40-67D6-40B9-8368-FF613A164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35C5E1-CE38-4888-B553-19DEE47DD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4"/>
            <a:ext cx="515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1" indent="0">
              <a:buNone/>
              <a:defRPr sz="2000" b="1"/>
            </a:lvl2pPr>
            <a:lvl3pPr marL="914382" indent="0">
              <a:buNone/>
              <a:defRPr sz="1799" b="1"/>
            </a:lvl3pPr>
            <a:lvl4pPr marL="1371572" indent="0">
              <a:buNone/>
              <a:defRPr sz="1600" b="1"/>
            </a:lvl4pPr>
            <a:lvl5pPr marL="1828763" indent="0">
              <a:buNone/>
              <a:defRPr sz="1600" b="1"/>
            </a:lvl5pPr>
            <a:lvl6pPr marL="2285954" indent="0">
              <a:buNone/>
              <a:defRPr sz="1600" b="1"/>
            </a:lvl6pPr>
            <a:lvl7pPr marL="2743145" indent="0">
              <a:buNone/>
              <a:defRPr sz="1600" b="1"/>
            </a:lvl7pPr>
            <a:lvl8pPr marL="3200334" indent="0">
              <a:buNone/>
              <a:defRPr sz="1600" b="1"/>
            </a:lvl8pPr>
            <a:lvl9pPr marL="3657525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1AA9FA-6FAF-45A8-87D1-3AD882947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6"/>
            <a:ext cx="515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EA140E-9379-4FE7-AD54-168BA91DC3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1" indent="0">
              <a:buNone/>
              <a:defRPr sz="2000" b="1"/>
            </a:lvl2pPr>
            <a:lvl3pPr marL="914382" indent="0">
              <a:buNone/>
              <a:defRPr sz="1799" b="1"/>
            </a:lvl3pPr>
            <a:lvl4pPr marL="1371572" indent="0">
              <a:buNone/>
              <a:defRPr sz="1600" b="1"/>
            </a:lvl4pPr>
            <a:lvl5pPr marL="1828763" indent="0">
              <a:buNone/>
              <a:defRPr sz="1600" b="1"/>
            </a:lvl5pPr>
            <a:lvl6pPr marL="2285954" indent="0">
              <a:buNone/>
              <a:defRPr sz="1600" b="1"/>
            </a:lvl6pPr>
            <a:lvl7pPr marL="2743145" indent="0">
              <a:buNone/>
              <a:defRPr sz="1600" b="1"/>
            </a:lvl7pPr>
            <a:lvl8pPr marL="3200334" indent="0">
              <a:buNone/>
              <a:defRPr sz="1600" b="1"/>
            </a:lvl8pPr>
            <a:lvl9pPr marL="3657525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482C99E-CAA8-4F65-B310-BE13923A86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BEAD577-8E70-495A-9BCF-895D20BFC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35367AF-EA49-45A3-B07F-0515059DF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F17DBA0-49CD-4D59-91BA-EEFD8817D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925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09556E-D436-4A3A-BC6A-F5C435956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CF302CD-E0A0-4D58-A16B-D9863B8FB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4A834DB-3E25-4B71-AD5E-F078EB82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C2577C7-C3CF-48A2-A7BE-E9F9131B3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4655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D585F23-5D0B-4B01-8B43-A6B450CE7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3DFAB32-73F7-46B1-99BF-49A2228BA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0802933-9ED6-4D23-AC75-E9AD209B8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216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0746D1-F0DD-410E-A367-BC4C16D7D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9E29AF-CFF1-408C-A3BB-560B76E7D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D37791-64A2-4108-ABB0-C75461D044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1" indent="0">
              <a:buNone/>
              <a:defRPr sz="1400"/>
            </a:lvl2pPr>
            <a:lvl3pPr marL="914382" indent="0">
              <a:buNone/>
              <a:defRPr sz="1200"/>
            </a:lvl3pPr>
            <a:lvl4pPr marL="1371572" indent="0">
              <a:buNone/>
              <a:defRPr sz="1000"/>
            </a:lvl4pPr>
            <a:lvl5pPr marL="1828763" indent="0">
              <a:buNone/>
              <a:defRPr sz="1000"/>
            </a:lvl5pPr>
            <a:lvl6pPr marL="2285954" indent="0">
              <a:buNone/>
              <a:defRPr sz="1000"/>
            </a:lvl6pPr>
            <a:lvl7pPr marL="2743145" indent="0">
              <a:buNone/>
              <a:defRPr sz="1000"/>
            </a:lvl7pPr>
            <a:lvl8pPr marL="3200334" indent="0">
              <a:buNone/>
              <a:defRPr sz="1000"/>
            </a:lvl8pPr>
            <a:lvl9pPr marL="3657525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E108F6D-E21A-41D4-9DC7-394FD5DC8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B28BD7F-3575-48EC-9800-E5DAFCB81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A05079A-6406-491E-9DAF-6D8DEF1BF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025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4C74E-CFF8-45F6-98B3-B9D14177E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C39947C-5DFF-4F76-85C5-994596B12E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91" indent="0">
              <a:buNone/>
              <a:defRPr sz="2800"/>
            </a:lvl2pPr>
            <a:lvl3pPr marL="914382" indent="0">
              <a:buNone/>
              <a:defRPr sz="2400"/>
            </a:lvl3pPr>
            <a:lvl4pPr marL="1371572" indent="0">
              <a:buNone/>
              <a:defRPr sz="2000"/>
            </a:lvl4pPr>
            <a:lvl5pPr marL="1828763" indent="0">
              <a:buNone/>
              <a:defRPr sz="2000"/>
            </a:lvl5pPr>
            <a:lvl6pPr marL="2285954" indent="0">
              <a:buNone/>
              <a:defRPr sz="2000"/>
            </a:lvl6pPr>
            <a:lvl7pPr marL="2743145" indent="0">
              <a:buNone/>
              <a:defRPr sz="2000"/>
            </a:lvl7pPr>
            <a:lvl8pPr marL="3200334" indent="0">
              <a:buNone/>
              <a:defRPr sz="2000"/>
            </a:lvl8pPr>
            <a:lvl9pPr marL="3657525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B6213DF-A9F4-43C2-B2A6-057FF3FCB4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1" indent="0">
              <a:buNone/>
              <a:defRPr sz="1400"/>
            </a:lvl2pPr>
            <a:lvl3pPr marL="914382" indent="0">
              <a:buNone/>
              <a:defRPr sz="1200"/>
            </a:lvl3pPr>
            <a:lvl4pPr marL="1371572" indent="0">
              <a:buNone/>
              <a:defRPr sz="1000"/>
            </a:lvl4pPr>
            <a:lvl5pPr marL="1828763" indent="0">
              <a:buNone/>
              <a:defRPr sz="1000"/>
            </a:lvl5pPr>
            <a:lvl6pPr marL="2285954" indent="0">
              <a:buNone/>
              <a:defRPr sz="1000"/>
            </a:lvl6pPr>
            <a:lvl7pPr marL="2743145" indent="0">
              <a:buNone/>
              <a:defRPr sz="1000"/>
            </a:lvl7pPr>
            <a:lvl8pPr marL="3200334" indent="0">
              <a:buNone/>
              <a:defRPr sz="1000"/>
            </a:lvl8pPr>
            <a:lvl9pPr marL="3657525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AD1D5EE-B892-4145-96CB-BDD0F349E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8A14368-13A0-47B6-AD4E-14E38C30D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979981A-20D5-47A8-96DD-02EA26605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2729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017D011-BC54-4879-B101-5FF372A70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54433F-F18C-476F-8D1D-1283475CC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C1E694-F87E-4EB4-B03C-B642C0B412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0AE50-26B1-4315-AFAC-3DE9F935AAD9}" type="datetimeFigureOut">
              <a:rPr lang="es-ES" smtClean="0"/>
              <a:t>29/3/22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C559B9-F2B5-492C-8F8C-A6E99CEF9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024008-0770-48A7-9F01-91D4F693E4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7D4CC-F89E-4630-B085-3BDF02C5C528}" type="slidenum">
              <a:rPr lang="es-ES" smtClean="0"/>
              <a:t>‹Nº›</a:t>
            </a:fld>
            <a:endParaRPr lang="es-ES"/>
          </a:p>
        </p:txBody>
      </p:sp>
      <p:pic>
        <p:nvPicPr>
          <p:cNvPr id="10" name="Imagen 9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A1F7E9B4-597B-4895-A5A3-C21A82C266E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53799" y="2610034"/>
            <a:ext cx="927146" cy="92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7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8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5" indent="-228595" algn="l" defTabSz="91438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6" indent="-228595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6" indent="-228595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7" indent="-228595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8" indent="-228595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9" indent="-228595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39" indent="-228595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0" indent="-228595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1" indent="-228595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38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2" algn="l" defTabSz="91438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5" algn="l" defTabSz="91438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4" algn="l" defTabSz="91438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2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56AD8D17-6420-4E52-A1D8-D8ADF920B0C0}"/>
              </a:ext>
            </a:extLst>
          </p:cNvPr>
          <p:cNvSpPr/>
          <p:nvPr/>
        </p:nvSpPr>
        <p:spPr>
          <a:xfrm>
            <a:off x="3002189" y="801681"/>
            <a:ext cx="1842052" cy="1245704"/>
          </a:xfrm>
          <a:prstGeom prst="roundRect">
            <a:avLst/>
          </a:prstGeom>
          <a:solidFill>
            <a:srgbClr val="C997C6"/>
          </a:solidFill>
          <a:ln>
            <a:solidFill>
              <a:srgbClr val="C99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¿QUÉ HICISTE AYER?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00C30C1D-456A-4954-BD9A-E63E555AD8EE}"/>
              </a:ext>
            </a:extLst>
          </p:cNvPr>
          <p:cNvSpPr/>
          <p:nvPr/>
        </p:nvSpPr>
        <p:spPr>
          <a:xfrm>
            <a:off x="5000507" y="801681"/>
            <a:ext cx="1842052" cy="1245704"/>
          </a:xfrm>
          <a:prstGeom prst="roundRect">
            <a:avLst/>
          </a:prstGeom>
          <a:solidFill>
            <a:srgbClr val="F498C2"/>
          </a:solidFill>
          <a:ln>
            <a:solidFill>
              <a:srgbClr val="F498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¿CUÁNDO FUE LA ÚLTIMA VEZ QUE VISTE UNA PELÍCULA?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CF8EF7EA-C945-4D84-967D-88127CB89312}"/>
              </a:ext>
            </a:extLst>
          </p:cNvPr>
          <p:cNvSpPr/>
          <p:nvPr/>
        </p:nvSpPr>
        <p:spPr>
          <a:xfrm>
            <a:off x="6998825" y="801681"/>
            <a:ext cx="1842052" cy="1245704"/>
          </a:xfrm>
          <a:prstGeom prst="roundRect">
            <a:avLst/>
          </a:prstGeom>
          <a:solidFill>
            <a:srgbClr val="B0EFEF"/>
          </a:solidFill>
          <a:ln>
            <a:solidFill>
              <a:srgbClr val="B0E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¿CUÁL FUE EL MEJOR AÑO DE TU VIDA HASTA EL MOMENTO?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E9A07707-D2A5-4C6A-AE1F-531AD3A0A4C1}"/>
              </a:ext>
            </a:extLst>
          </p:cNvPr>
          <p:cNvSpPr/>
          <p:nvPr/>
        </p:nvSpPr>
        <p:spPr>
          <a:xfrm>
            <a:off x="8997142" y="801681"/>
            <a:ext cx="1842052" cy="1245704"/>
          </a:xfrm>
          <a:prstGeom prst="roundRect">
            <a:avLst/>
          </a:prstGeom>
          <a:solidFill>
            <a:srgbClr val="FCDCDF"/>
          </a:solidFill>
          <a:ln>
            <a:solidFill>
              <a:srgbClr val="FCD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¿DÓNDE NACISTE?</a:t>
            </a: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ABC0C847-5F9C-4024-B484-AFBBB0CC2F1A}"/>
              </a:ext>
            </a:extLst>
          </p:cNvPr>
          <p:cNvSpPr/>
          <p:nvPr/>
        </p:nvSpPr>
        <p:spPr>
          <a:xfrm>
            <a:off x="3002189" y="2292337"/>
            <a:ext cx="1842052" cy="1245704"/>
          </a:xfrm>
          <a:prstGeom prst="roundRect">
            <a:avLst/>
          </a:prstGeom>
          <a:solidFill>
            <a:srgbClr val="FEFFBF"/>
          </a:solidFill>
          <a:ln>
            <a:solidFill>
              <a:srgbClr val="FEF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¿CUÁL ES LA ÚLTIMA COSA QUE HICISTE AYER?</a:t>
            </a: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5A8BC30E-8FFF-476C-9617-78E6D4946112}"/>
              </a:ext>
            </a:extLst>
          </p:cNvPr>
          <p:cNvSpPr/>
          <p:nvPr/>
        </p:nvSpPr>
        <p:spPr>
          <a:xfrm>
            <a:off x="5000507" y="2292337"/>
            <a:ext cx="1842052" cy="1245704"/>
          </a:xfrm>
          <a:prstGeom prst="roundRect">
            <a:avLst/>
          </a:prstGeom>
          <a:solidFill>
            <a:srgbClr val="C997C6"/>
          </a:solidFill>
          <a:ln>
            <a:solidFill>
              <a:srgbClr val="C99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¿CUÁNDO DECIDISTE APRENDER ESPAÑOL?</a:t>
            </a: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86F01066-A98E-4100-B8D8-885A067EA664}"/>
              </a:ext>
            </a:extLst>
          </p:cNvPr>
          <p:cNvSpPr/>
          <p:nvPr/>
        </p:nvSpPr>
        <p:spPr>
          <a:xfrm>
            <a:off x="6998825" y="2292337"/>
            <a:ext cx="1842052" cy="1245704"/>
          </a:xfrm>
          <a:prstGeom prst="roundRect">
            <a:avLst/>
          </a:prstGeom>
          <a:solidFill>
            <a:srgbClr val="F498C2"/>
          </a:solidFill>
          <a:ln>
            <a:solidFill>
              <a:srgbClr val="F498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¿QUÉ COMISTE AYER?</a:t>
            </a: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67F05478-69A6-4974-90C4-E3D1DC7B476D}"/>
              </a:ext>
            </a:extLst>
          </p:cNvPr>
          <p:cNvSpPr/>
          <p:nvPr/>
        </p:nvSpPr>
        <p:spPr>
          <a:xfrm>
            <a:off x="8997142" y="2292337"/>
            <a:ext cx="1842052" cy="1245704"/>
          </a:xfrm>
          <a:prstGeom prst="roundRect">
            <a:avLst/>
          </a:prstGeom>
          <a:solidFill>
            <a:srgbClr val="B0EFEF"/>
          </a:solidFill>
          <a:ln>
            <a:solidFill>
              <a:srgbClr val="B0E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¿CUÁNDO FUE LA PRIMERA VEZ QUE MONTASTE EN AVIÓN?</a:t>
            </a: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9BBD7C44-6A70-4CC5-BA88-36D413786035}"/>
              </a:ext>
            </a:extLst>
          </p:cNvPr>
          <p:cNvSpPr/>
          <p:nvPr/>
        </p:nvSpPr>
        <p:spPr>
          <a:xfrm>
            <a:off x="3002189" y="3782994"/>
            <a:ext cx="1842052" cy="1245704"/>
          </a:xfrm>
          <a:prstGeom prst="roundRect">
            <a:avLst/>
          </a:prstGeom>
          <a:solidFill>
            <a:srgbClr val="FCDCDF"/>
          </a:solidFill>
          <a:ln>
            <a:solidFill>
              <a:srgbClr val="FCD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¿CUÁNDO FUE LA ÚLTIMA VEZ QUE VISTE A TUS AMIGOS?</a:t>
            </a: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04D336CE-DE32-4F21-B833-9C233B9066C2}"/>
              </a:ext>
            </a:extLst>
          </p:cNvPr>
          <p:cNvSpPr/>
          <p:nvPr/>
        </p:nvSpPr>
        <p:spPr>
          <a:xfrm>
            <a:off x="5000507" y="3782994"/>
            <a:ext cx="1842052" cy="1245704"/>
          </a:xfrm>
          <a:prstGeom prst="roundRect">
            <a:avLst/>
          </a:prstGeom>
          <a:solidFill>
            <a:srgbClr val="FEFFBF"/>
          </a:solidFill>
          <a:ln>
            <a:solidFill>
              <a:srgbClr val="FEF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¿CUÁNDO FUE LA ÚLTIMA VEZ QUE COMISTE EN UN RESTAURANTE?</a:t>
            </a:r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F971D4E1-A16D-4743-9CEF-1D48CF6702D5}"/>
              </a:ext>
            </a:extLst>
          </p:cNvPr>
          <p:cNvSpPr/>
          <p:nvPr/>
        </p:nvSpPr>
        <p:spPr>
          <a:xfrm>
            <a:off x="6998825" y="3782994"/>
            <a:ext cx="1842052" cy="1245704"/>
          </a:xfrm>
          <a:prstGeom prst="roundRect">
            <a:avLst/>
          </a:prstGeom>
          <a:solidFill>
            <a:srgbClr val="C997C6"/>
          </a:solidFill>
          <a:ln>
            <a:solidFill>
              <a:srgbClr val="C99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¿QUÉ HICISTE EL MARTES DE LA SEMANA PASADA?</a:t>
            </a: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2ABA6D3B-DE92-4844-A1DB-90033FBBD808}"/>
              </a:ext>
            </a:extLst>
          </p:cNvPr>
          <p:cNvSpPr/>
          <p:nvPr/>
        </p:nvSpPr>
        <p:spPr>
          <a:xfrm>
            <a:off x="8997142" y="3782994"/>
            <a:ext cx="1842052" cy="1245704"/>
          </a:xfrm>
          <a:prstGeom prst="roundRect">
            <a:avLst/>
          </a:prstGeom>
          <a:solidFill>
            <a:srgbClr val="F498C2"/>
          </a:solidFill>
          <a:ln>
            <a:solidFill>
              <a:srgbClr val="F498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¿QUÉ HICISTE EL FIN DE SEMANA PASADO?</a:t>
            </a: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D270E512-4A11-4FF1-89B1-518512EB9718}"/>
              </a:ext>
            </a:extLst>
          </p:cNvPr>
          <p:cNvSpPr/>
          <p:nvPr/>
        </p:nvSpPr>
        <p:spPr>
          <a:xfrm>
            <a:off x="3002189" y="5273651"/>
            <a:ext cx="1842052" cy="1245704"/>
          </a:xfrm>
          <a:prstGeom prst="roundRect">
            <a:avLst/>
          </a:prstGeom>
          <a:solidFill>
            <a:srgbClr val="B0EFEF"/>
          </a:solidFill>
          <a:ln>
            <a:solidFill>
              <a:srgbClr val="B0E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¿CUÁNDO FUE TU CUMPLEAÑOS?</a:t>
            </a:r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D81576B0-4B28-4B08-8164-EA0F609B518F}"/>
              </a:ext>
            </a:extLst>
          </p:cNvPr>
          <p:cNvSpPr/>
          <p:nvPr/>
        </p:nvSpPr>
        <p:spPr>
          <a:xfrm>
            <a:off x="5000507" y="5273651"/>
            <a:ext cx="1842052" cy="1245704"/>
          </a:xfrm>
          <a:prstGeom prst="roundRect">
            <a:avLst/>
          </a:prstGeom>
          <a:solidFill>
            <a:srgbClr val="FCDCDF"/>
          </a:solidFill>
          <a:ln>
            <a:solidFill>
              <a:srgbClr val="FCD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¿QUÉ CENASTE AYER?</a:t>
            </a:r>
          </a:p>
        </p:txBody>
      </p:sp>
      <p:sp>
        <p:nvSpPr>
          <p:cNvPr id="40" name="Rectángulo: esquinas redondeadas 39">
            <a:extLst>
              <a:ext uri="{FF2B5EF4-FFF2-40B4-BE49-F238E27FC236}">
                <a16:creationId xmlns:a16="http://schemas.microsoft.com/office/drawing/2014/main" id="{A8ABAF0B-EACB-4191-B351-1BCEBF3C1EC0}"/>
              </a:ext>
            </a:extLst>
          </p:cNvPr>
          <p:cNvSpPr/>
          <p:nvPr/>
        </p:nvSpPr>
        <p:spPr>
          <a:xfrm>
            <a:off x="6998825" y="5273651"/>
            <a:ext cx="1842052" cy="1245704"/>
          </a:xfrm>
          <a:prstGeom prst="roundRect">
            <a:avLst/>
          </a:prstGeom>
          <a:solidFill>
            <a:srgbClr val="FEFFBF"/>
          </a:solidFill>
          <a:ln>
            <a:solidFill>
              <a:srgbClr val="FEF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¿CUÁNDO MONTASTE EN BICICLETA POR PRIMERA VEZ?</a:t>
            </a:r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75797954-34D7-42BB-9B3C-B8990C1EAFCF}"/>
              </a:ext>
            </a:extLst>
          </p:cNvPr>
          <p:cNvSpPr/>
          <p:nvPr/>
        </p:nvSpPr>
        <p:spPr>
          <a:xfrm>
            <a:off x="8997142" y="5273651"/>
            <a:ext cx="1842052" cy="1245704"/>
          </a:xfrm>
          <a:prstGeom prst="roundRect">
            <a:avLst/>
          </a:prstGeom>
          <a:solidFill>
            <a:srgbClr val="C997C6"/>
          </a:solidFill>
          <a:ln>
            <a:solidFill>
              <a:srgbClr val="C99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b="1" dirty="0">
                <a:solidFill>
                  <a:schemeClr val="bg2">
                    <a:lumMod val="25000"/>
                  </a:schemeClr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¿QUÉ HICISTE AYER POR LA MAÑANA?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4365293D-2AB1-474E-BD8D-717BEA4C2987}"/>
              </a:ext>
            </a:extLst>
          </p:cNvPr>
          <p:cNvSpPr txBox="1"/>
          <p:nvPr/>
        </p:nvSpPr>
        <p:spPr>
          <a:xfrm>
            <a:off x="2974029" y="270828"/>
            <a:ext cx="1573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1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5618992-6A73-41E5-AAA8-A229BF1D66DE}"/>
              </a:ext>
            </a:extLst>
          </p:cNvPr>
          <p:cNvSpPr txBox="1"/>
          <p:nvPr/>
        </p:nvSpPr>
        <p:spPr>
          <a:xfrm>
            <a:off x="4972347" y="270828"/>
            <a:ext cx="1573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2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83D2F39-08C6-4FF4-AB4D-2F2B94FC9EF4}"/>
              </a:ext>
            </a:extLst>
          </p:cNvPr>
          <p:cNvSpPr txBox="1"/>
          <p:nvPr/>
        </p:nvSpPr>
        <p:spPr>
          <a:xfrm>
            <a:off x="6970665" y="270828"/>
            <a:ext cx="1573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3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A8EC8B9C-3C97-4084-A25C-3BAB9B00F71B}"/>
              </a:ext>
            </a:extLst>
          </p:cNvPr>
          <p:cNvSpPr txBox="1"/>
          <p:nvPr/>
        </p:nvSpPr>
        <p:spPr>
          <a:xfrm>
            <a:off x="8968983" y="270828"/>
            <a:ext cx="1573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4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59F233EC-620E-4FF1-B9C3-EF793673164E}"/>
              </a:ext>
            </a:extLst>
          </p:cNvPr>
          <p:cNvSpPr txBox="1"/>
          <p:nvPr/>
        </p:nvSpPr>
        <p:spPr>
          <a:xfrm>
            <a:off x="2021631" y="1054013"/>
            <a:ext cx="1573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1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E9A20FB4-E13B-4F16-8F8F-8FF533E51C1C}"/>
              </a:ext>
            </a:extLst>
          </p:cNvPr>
          <p:cNvSpPr txBox="1"/>
          <p:nvPr/>
        </p:nvSpPr>
        <p:spPr>
          <a:xfrm>
            <a:off x="2021631" y="2633958"/>
            <a:ext cx="1573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2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95CB5531-198B-42A7-9EBC-0A20F294A959}"/>
              </a:ext>
            </a:extLst>
          </p:cNvPr>
          <p:cNvSpPr txBox="1"/>
          <p:nvPr/>
        </p:nvSpPr>
        <p:spPr>
          <a:xfrm>
            <a:off x="1957905" y="4030125"/>
            <a:ext cx="1573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3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93C50D0B-B4EA-413C-BFD6-F66CB44AF9D2}"/>
              </a:ext>
            </a:extLst>
          </p:cNvPr>
          <p:cNvSpPr txBox="1"/>
          <p:nvPr/>
        </p:nvSpPr>
        <p:spPr>
          <a:xfrm>
            <a:off x="2021631" y="5508005"/>
            <a:ext cx="1573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Cavolini" panose="03000502040302020204" pitchFamily="66" charset="0"/>
                <a:cs typeface="Cavolini" panose="03000502040302020204" pitchFamily="66" charset="0"/>
              </a:rPr>
              <a:t>4</a:t>
            </a:r>
          </a:p>
        </p:txBody>
      </p:sp>
      <p:sp>
        <p:nvSpPr>
          <p:cNvPr id="75" name="Marco 74">
            <a:extLst>
              <a:ext uri="{FF2B5EF4-FFF2-40B4-BE49-F238E27FC236}">
                <a16:creationId xmlns:a16="http://schemas.microsoft.com/office/drawing/2014/main" id="{6F8CD211-BB6D-4A6C-8D71-12CCBB7640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133"/>
            </a:avLst>
          </a:prstGeom>
          <a:solidFill>
            <a:srgbClr val="C997C6"/>
          </a:solidFill>
          <a:ln>
            <a:solidFill>
              <a:srgbClr val="C99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45E229A2-1BFC-48C7-BF8D-F93181D3FC6C}"/>
              </a:ext>
            </a:extLst>
          </p:cNvPr>
          <p:cNvSpPr/>
          <p:nvPr/>
        </p:nvSpPr>
        <p:spPr>
          <a:xfrm>
            <a:off x="437877" y="2004236"/>
            <a:ext cx="1273071" cy="3157627"/>
          </a:xfrm>
          <a:prstGeom prst="rect">
            <a:avLst/>
          </a:prstGeom>
          <a:solidFill>
            <a:srgbClr val="FEFFBF"/>
          </a:solidFill>
          <a:ln w="38100">
            <a:solidFill>
              <a:srgbClr val="FCE0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cono 1">
            <a:extLst>
              <a:ext uri="{FF2B5EF4-FFF2-40B4-BE49-F238E27FC236}">
                <a16:creationId xmlns:a16="http://schemas.microsoft.com/office/drawing/2014/main" id="{D79DE695-A870-43D8-B903-FF80CD56E0C3}"/>
              </a:ext>
            </a:extLst>
          </p:cNvPr>
          <p:cNvSpPr/>
          <p:nvPr/>
        </p:nvSpPr>
        <p:spPr>
          <a:xfrm>
            <a:off x="943193" y="3147688"/>
            <a:ext cx="329510" cy="303898"/>
          </a:xfrm>
          <a:prstGeom prst="flowChartConnector">
            <a:avLst/>
          </a:prstGeom>
          <a:solidFill>
            <a:srgbClr val="C997C6"/>
          </a:solidFill>
          <a:ln>
            <a:solidFill>
              <a:srgbClr val="C99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7" name="cono 2">
            <a:extLst>
              <a:ext uri="{FF2B5EF4-FFF2-40B4-BE49-F238E27FC236}">
                <a16:creationId xmlns:a16="http://schemas.microsoft.com/office/drawing/2014/main" id="{FA469431-2B28-4E9A-B096-BA97FC63C5C9}"/>
              </a:ext>
            </a:extLst>
          </p:cNvPr>
          <p:cNvSpPr/>
          <p:nvPr/>
        </p:nvSpPr>
        <p:spPr>
          <a:xfrm>
            <a:off x="943193" y="4625716"/>
            <a:ext cx="329510" cy="303898"/>
          </a:xfrm>
          <a:prstGeom prst="flowChartConnector">
            <a:avLst/>
          </a:prstGeom>
          <a:solidFill>
            <a:srgbClr val="C997C6"/>
          </a:solidFill>
          <a:ln>
            <a:solidFill>
              <a:srgbClr val="C99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9" name="dado 1 al 4">
            <a:hlinkClick r:id="" action="ppaction://media"/>
            <a:extLst>
              <a:ext uri="{FF2B5EF4-FFF2-40B4-BE49-F238E27FC236}">
                <a16:creationId xmlns:a16="http://schemas.microsoft.com/office/drawing/2014/main" id="{53BFC11D-48B3-4AA1-BC7D-93F05AE2DD0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4834" y="2095592"/>
            <a:ext cx="846228" cy="846228"/>
          </a:xfrm>
          <a:prstGeom prst="roundRect">
            <a:avLst/>
          </a:prstGeom>
          <a:ln>
            <a:solidFill>
              <a:schemeClr val="tx1"/>
            </a:solidFill>
          </a:ln>
        </p:spPr>
      </p:pic>
      <p:pic>
        <p:nvPicPr>
          <p:cNvPr id="41" name="dado 1 al 4">
            <a:hlinkClick r:id="" action="ppaction://media"/>
            <a:extLst>
              <a:ext uri="{FF2B5EF4-FFF2-40B4-BE49-F238E27FC236}">
                <a16:creationId xmlns:a16="http://schemas.microsoft.com/office/drawing/2014/main" id="{43BC1232-777F-42D8-8499-350AC61AF60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7867" y="3584367"/>
            <a:ext cx="846228" cy="846228"/>
          </a:xfrm>
          <a:prstGeom prst="round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4615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  <p:video>
              <p:cMediaNode vol="80000">
                <p:cTn id="18" repeatCount="indefinite" fill="hold" display="0">
                  <p:stCondLst>
                    <p:cond delay="indefinite"/>
                  </p:stCondLst>
                </p:cTn>
                <p:tgtEl>
                  <p:spTgt spid="41"/>
                </p:tgtEl>
              </p:cMediaNode>
            </p:vide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144</Words>
  <Application>Microsoft Macintosh PowerPoint</Application>
  <PresentationFormat>Panorámica</PresentationFormat>
  <Paragraphs>24</Paragraphs>
  <Slides>1</Slides>
  <Notes>0</Notes>
  <HiddenSlides>0</HiddenSlides>
  <MMClips>2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Cavolini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Arlet Galvan Soler</dc:creator>
  <cp:lastModifiedBy>Microsoft Office User</cp:lastModifiedBy>
  <cp:revision>2</cp:revision>
  <dcterms:created xsi:type="dcterms:W3CDTF">2021-12-20T10:17:24Z</dcterms:created>
  <dcterms:modified xsi:type="dcterms:W3CDTF">2022-03-29T07:51:12Z</dcterms:modified>
</cp:coreProperties>
</file>