
<file path=[Content_Types].xml><?xml version="1.0" encoding="utf-8"?>
<Types xmlns="http://schemas.openxmlformats.org/package/2006/content-types">
  <Default Extension="jpeg" ContentType="image/jpeg"/>
  <Default Extension="mp4" ContentType="video/mp4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4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58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media1.mp4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2D591EE-361E-4990-9F3E-5E0F1637F1D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1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753013B0-D8E7-4C73-B1CD-821C88AD92B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1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91" indent="0" algn="ctr">
              <a:buNone/>
              <a:defRPr sz="2000"/>
            </a:lvl2pPr>
            <a:lvl3pPr marL="914382" indent="0" algn="ctr">
              <a:buNone/>
              <a:defRPr sz="1799"/>
            </a:lvl3pPr>
            <a:lvl4pPr marL="1371572" indent="0" algn="ctr">
              <a:buNone/>
              <a:defRPr sz="1600"/>
            </a:lvl4pPr>
            <a:lvl5pPr marL="1828763" indent="0" algn="ctr">
              <a:buNone/>
              <a:defRPr sz="1600"/>
            </a:lvl5pPr>
            <a:lvl6pPr marL="2285954" indent="0" algn="ctr">
              <a:buNone/>
              <a:defRPr sz="1600"/>
            </a:lvl6pPr>
            <a:lvl7pPr marL="2743145" indent="0" algn="ctr">
              <a:buNone/>
              <a:defRPr sz="1600"/>
            </a:lvl7pPr>
            <a:lvl8pPr marL="3200334" indent="0" algn="ctr">
              <a:buNone/>
              <a:defRPr sz="1600"/>
            </a:lvl8pPr>
            <a:lvl9pPr marL="3657525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88958710-9CA0-4F0D-9AB1-5DACD1CBE7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53EB07F4-0DEC-4215-8159-5687C975D1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EA12E904-1DD1-4FE0-9850-BA1A21DE52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949866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D27202A-5936-49E5-91C6-C0185979F2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CEB55597-041F-4733-8100-E5A9E27CE75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9656091D-9B55-4C1F-AA08-374358DD5E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BAD09F7-27A8-4E3F-B111-47530FD136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01A469EE-ABF5-4EB0-9728-1C623581DB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712919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6268F261-2DAE-4070-8367-6377EF6D97E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50CAD01F-8345-4685-B092-0CA78E7CECE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8CD38AA2-E835-4B33-99E3-F3F40E8F19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9F0D1B6F-7457-421C-BB87-87881C6BE7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63BDE95-D8DF-4D49-A619-C1FEACA729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299961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53B7188-9F8A-4EDE-95C7-C3ED2AFA28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5874061-B183-4798-88B8-E9EC648247E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3B2F4417-59D3-4760-B421-854024FBD9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C6B708C-190A-4131-9F5F-7E7F4F4717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C99550A-B22E-49FC-8D78-1BB6F28194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678486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CFD70DF-303B-4D03-A9BB-F6E4907D2C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9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2FC89377-5418-47F8-ABBF-66603A829A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4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9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82" indent="0">
              <a:buNone/>
              <a:defRPr sz="1799">
                <a:solidFill>
                  <a:schemeClr val="tx1">
                    <a:tint val="75000"/>
                  </a:schemeClr>
                </a:solidFill>
              </a:defRPr>
            </a:lvl3pPr>
            <a:lvl4pPr marL="137157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6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5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14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33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52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858312DA-5CBD-405B-A684-17849E440C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38D6E3F-DA41-40D5-883B-BF33724989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D23D816-80FD-479B-9569-AC174C460C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23417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4983B1D-C540-4F43-98F0-7CD62C313B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D48E486D-78DF-4C02-B303-A0E3D0406AD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1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6AE350D7-34AB-4C99-8375-4B09701A58C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CB55F8A8-29D4-4C90-920A-2FD4AECF9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E9A27DF2-D6EE-4A89-90EC-B59400D62E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03A060C3-ED0D-48C4-8CDD-BB5535CE59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345429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53A3B40-67D6-40B9-8368-FF613A1649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335C5E1-CE38-4888-B553-19DEE47DD9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4"/>
            <a:ext cx="515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91" indent="0">
              <a:buNone/>
              <a:defRPr sz="2000" b="1"/>
            </a:lvl2pPr>
            <a:lvl3pPr marL="914382" indent="0">
              <a:buNone/>
              <a:defRPr sz="1799" b="1"/>
            </a:lvl3pPr>
            <a:lvl4pPr marL="1371572" indent="0">
              <a:buNone/>
              <a:defRPr sz="1600" b="1"/>
            </a:lvl4pPr>
            <a:lvl5pPr marL="1828763" indent="0">
              <a:buNone/>
              <a:defRPr sz="1600" b="1"/>
            </a:lvl5pPr>
            <a:lvl6pPr marL="2285954" indent="0">
              <a:buNone/>
              <a:defRPr sz="1600" b="1"/>
            </a:lvl6pPr>
            <a:lvl7pPr marL="2743145" indent="0">
              <a:buNone/>
              <a:defRPr sz="1600" b="1"/>
            </a:lvl7pPr>
            <a:lvl8pPr marL="3200334" indent="0">
              <a:buNone/>
              <a:defRPr sz="1600" b="1"/>
            </a:lvl8pPr>
            <a:lvl9pPr marL="3657525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961AA9FA-6FAF-45A8-87D1-3AD882947F7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6"/>
            <a:ext cx="51577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DFEA140E-9379-4FE7-AD54-168BA91DC3E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4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91" indent="0">
              <a:buNone/>
              <a:defRPr sz="2000" b="1"/>
            </a:lvl2pPr>
            <a:lvl3pPr marL="914382" indent="0">
              <a:buNone/>
              <a:defRPr sz="1799" b="1"/>
            </a:lvl3pPr>
            <a:lvl4pPr marL="1371572" indent="0">
              <a:buNone/>
              <a:defRPr sz="1600" b="1"/>
            </a:lvl4pPr>
            <a:lvl5pPr marL="1828763" indent="0">
              <a:buNone/>
              <a:defRPr sz="1600" b="1"/>
            </a:lvl5pPr>
            <a:lvl6pPr marL="2285954" indent="0">
              <a:buNone/>
              <a:defRPr sz="1600" b="1"/>
            </a:lvl6pPr>
            <a:lvl7pPr marL="2743145" indent="0">
              <a:buNone/>
              <a:defRPr sz="1600" b="1"/>
            </a:lvl7pPr>
            <a:lvl8pPr marL="3200334" indent="0">
              <a:buNone/>
              <a:defRPr sz="1600" b="1"/>
            </a:lvl8pPr>
            <a:lvl9pPr marL="3657525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C482C99E-CAA8-4F65-B310-BE13923A86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6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2BEAD577-8E70-495A-9BCF-895D20BFCF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835367AF-EA49-45A3-B07F-0515059DF0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FF17DBA0-49CD-4D59-91BA-EEFD8817D4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49257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B09556E-D436-4A3A-BC6A-F5C4359566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0CF302CD-E0A0-4D58-A16B-D9863B8FB9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64A834DB-3E25-4B71-AD5E-F078EB8214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AC2577C7-C3CF-48A2-A7BE-E9F9131B3B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446552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BD585F23-5D0B-4B01-8B43-A6B450CE74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B3DFAB32-73F7-46B1-99BF-49A2228BAD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20802933-9ED6-4D23-AC75-E9AD209B85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121633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F0746D1-F0DD-410E-A367-BC4C16D7DD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A49E29AF-CFF1-408C-A3BB-560B76E7D36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BD37791-64A2-4108-ABB0-C75461D044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91" indent="0">
              <a:buNone/>
              <a:defRPr sz="1400"/>
            </a:lvl2pPr>
            <a:lvl3pPr marL="914382" indent="0">
              <a:buNone/>
              <a:defRPr sz="1200"/>
            </a:lvl3pPr>
            <a:lvl4pPr marL="1371572" indent="0">
              <a:buNone/>
              <a:defRPr sz="1000"/>
            </a:lvl4pPr>
            <a:lvl5pPr marL="1828763" indent="0">
              <a:buNone/>
              <a:defRPr sz="1000"/>
            </a:lvl5pPr>
            <a:lvl6pPr marL="2285954" indent="0">
              <a:buNone/>
              <a:defRPr sz="1000"/>
            </a:lvl6pPr>
            <a:lvl7pPr marL="2743145" indent="0">
              <a:buNone/>
              <a:defRPr sz="1000"/>
            </a:lvl7pPr>
            <a:lvl8pPr marL="3200334" indent="0">
              <a:buNone/>
              <a:defRPr sz="1000"/>
            </a:lvl8pPr>
            <a:lvl9pPr marL="3657525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5E108F6D-E21A-41D4-9DC7-394FD5DC8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B28BD7F-3575-48EC-9800-E5DAFCB812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EA05079A-6406-491E-9DAF-6D8DEF1BFE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802596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FC4C74E-CFF8-45F6-98B3-B9D14177E6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3C39947C-5DFF-4F76-85C5-994596B12E2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191" indent="0">
              <a:buNone/>
              <a:defRPr sz="2800"/>
            </a:lvl2pPr>
            <a:lvl3pPr marL="914382" indent="0">
              <a:buNone/>
              <a:defRPr sz="2400"/>
            </a:lvl3pPr>
            <a:lvl4pPr marL="1371572" indent="0">
              <a:buNone/>
              <a:defRPr sz="2000"/>
            </a:lvl4pPr>
            <a:lvl5pPr marL="1828763" indent="0">
              <a:buNone/>
              <a:defRPr sz="2000"/>
            </a:lvl5pPr>
            <a:lvl6pPr marL="2285954" indent="0">
              <a:buNone/>
              <a:defRPr sz="2000"/>
            </a:lvl6pPr>
            <a:lvl7pPr marL="2743145" indent="0">
              <a:buNone/>
              <a:defRPr sz="2000"/>
            </a:lvl7pPr>
            <a:lvl8pPr marL="3200334" indent="0">
              <a:buNone/>
              <a:defRPr sz="2000"/>
            </a:lvl8pPr>
            <a:lvl9pPr marL="3657525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6B6213DF-A9F4-43C2-B2A6-057FF3FCB44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91" indent="0">
              <a:buNone/>
              <a:defRPr sz="1400"/>
            </a:lvl2pPr>
            <a:lvl3pPr marL="914382" indent="0">
              <a:buNone/>
              <a:defRPr sz="1200"/>
            </a:lvl3pPr>
            <a:lvl4pPr marL="1371572" indent="0">
              <a:buNone/>
              <a:defRPr sz="1000"/>
            </a:lvl4pPr>
            <a:lvl5pPr marL="1828763" indent="0">
              <a:buNone/>
              <a:defRPr sz="1000"/>
            </a:lvl5pPr>
            <a:lvl6pPr marL="2285954" indent="0">
              <a:buNone/>
              <a:defRPr sz="1000"/>
            </a:lvl6pPr>
            <a:lvl7pPr marL="2743145" indent="0">
              <a:buNone/>
              <a:defRPr sz="1000"/>
            </a:lvl7pPr>
            <a:lvl8pPr marL="3200334" indent="0">
              <a:buNone/>
              <a:defRPr sz="1000"/>
            </a:lvl8pPr>
            <a:lvl9pPr marL="3657525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5AD1D5EE-B892-4145-96CB-BDD0F349E9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8A14368-13A0-47B6-AD4E-14E38C30DA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9979981A-20D5-47A8-96DD-02EA266058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627292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F017D011-BC54-4879-B101-5FF372A70D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1" y="365126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9E54433F-F18C-476F-8D1D-1283475CC2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1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0C1E694-F87E-4EB4-B03C-B642C0B4128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1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40AE50-26B1-4315-AFAC-3DE9F935AAD9}" type="datetimeFigureOut">
              <a:rPr lang="es-ES" smtClean="0"/>
              <a:t>29/3/22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2BC559B9-F2B5-492C-8F8C-A6E99CEF90A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1" y="6356351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6024008-0770-48A7-9F01-91D4F693E4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67D4CC-F89E-4630-B085-3BDF02C5C528}" type="slidenum">
              <a:rPr lang="es-ES" smtClean="0"/>
              <a:t>‹Nº›</a:t>
            </a:fld>
            <a:endParaRPr lang="es-ES"/>
          </a:p>
        </p:txBody>
      </p:sp>
      <p:pic>
        <p:nvPicPr>
          <p:cNvPr id="10" name="Imagen 9" descr="Logotipo&#10;&#10;Descripción generada automáticamente con confianza media">
            <a:extLst>
              <a:ext uri="{FF2B5EF4-FFF2-40B4-BE49-F238E27FC236}">
                <a16:creationId xmlns:a16="http://schemas.microsoft.com/office/drawing/2014/main" id="{A1F7E9B4-597B-4895-A5A3-C21A82C266E6}"/>
              </a:ext>
            </a:extLst>
          </p:cNvPr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6200000">
            <a:off x="11353799" y="2610034"/>
            <a:ext cx="927146" cy="92714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510711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382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5" indent="-228595" algn="l" defTabSz="914382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6" indent="-228595" algn="l" defTabSz="914382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6" indent="-228595" algn="l" defTabSz="914382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7" indent="-228595" algn="l" defTabSz="914382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4pPr>
      <a:lvl5pPr marL="2057358" indent="-228595" algn="l" defTabSz="914382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5pPr>
      <a:lvl6pPr marL="2514549" indent="-228595" algn="l" defTabSz="914382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6pPr>
      <a:lvl7pPr marL="2971739" indent="-228595" algn="l" defTabSz="914382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7pPr>
      <a:lvl8pPr marL="3428930" indent="-228595" algn="l" defTabSz="914382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8pPr>
      <a:lvl9pPr marL="3886121" indent="-228595" algn="l" defTabSz="914382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382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1pPr>
      <a:lvl2pPr marL="457191" algn="l" defTabSz="914382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2pPr>
      <a:lvl3pPr marL="914382" algn="l" defTabSz="914382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3pPr>
      <a:lvl4pPr marL="1371572" algn="l" defTabSz="914382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4pPr>
      <a:lvl5pPr marL="1828763" algn="l" defTabSz="914382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5pPr>
      <a:lvl6pPr marL="2285954" algn="l" defTabSz="914382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6pPr>
      <a:lvl7pPr marL="2743145" algn="l" defTabSz="914382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7pPr>
      <a:lvl8pPr marL="3200334" algn="l" defTabSz="914382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8pPr>
      <a:lvl9pPr marL="3657525" algn="l" defTabSz="914382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video" Target="../media/media1.mp4"/><Relationship Id="rId1" Type="http://schemas.microsoft.com/office/2007/relationships/media" Target="../media/media1.mp4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ángulo: esquinas redondeadas 5">
            <a:extLst>
              <a:ext uri="{FF2B5EF4-FFF2-40B4-BE49-F238E27FC236}">
                <a16:creationId xmlns:a16="http://schemas.microsoft.com/office/drawing/2014/main" id="{56AD8D17-6420-4E52-A1D8-D8ADF920B0C0}"/>
              </a:ext>
            </a:extLst>
          </p:cNvPr>
          <p:cNvSpPr/>
          <p:nvPr/>
        </p:nvSpPr>
        <p:spPr>
          <a:xfrm>
            <a:off x="3002189" y="801681"/>
            <a:ext cx="1842052" cy="1245704"/>
          </a:xfrm>
          <a:prstGeom prst="roundRect">
            <a:avLst/>
          </a:prstGeom>
          <a:solidFill>
            <a:srgbClr val="C997C6"/>
          </a:solidFill>
          <a:ln>
            <a:solidFill>
              <a:srgbClr val="C997C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¿QUÉ HICISTE AYER?</a:t>
            </a:r>
          </a:p>
        </p:txBody>
      </p:sp>
      <p:sp>
        <p:nvSpPr>
          <p:cNvPr id="14" name="Rectángulo: esquinas redondeadas 13">
            <a:extLst>
              <a:ext uri="{FF2B5EF4-FFF2-40B4-BE49-F238E27FC236}">
                <a16:creationId xmlns:a16="http://schemas.microsoft.com/office/drawing/2014/main" id="{00C30C1D-456A-4954-BD9A-E63E555AD8EE}"/>
              </a:ext>
            </a:extLst>
          </p:cNvPr>
          <p:cNvSpPr/>
          <p:nvPr/>
        </p:nvSpPr>
        <p:spPr>
          <a:xfrm>
            <a:off x="5000507" y="801681"/>
            <a:ext cx="1842052" cy="1245704"/>
          </a:xfrm>
          <a:prstGeom prst="roundRect">
            <a:avLst/>
          </a:prstGeom>
          <a:solidFill>
            <a:srgbClr val="F498C2"/>
          </a:solidFill>
          <a:ln>
            <a:solidFill>
              <a:srgbClr val="F498C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¿CUÁNDO FUE LA ÚLTIMA VEZ QUE VISTE UNA PELÍCULA?</a:t>
            </a:r>
          </a:p>
        </p:txBody>
      </p:sp>
      <p:sp>
        <p:nvSpPr>
          <p:cNvPr id="16" name="Rectángulo: esquinas redondeadas 15">
            <a:extLst>
              <a:ext uri="{FF2B5EF4-FFF2-40B4-BE49-F238E27FC236}">
                <a16:creationId xmlns:a16="http://schemas.microsoft.com/office/drawing/2014/main" id="{CF8EF7EA-C945-4D84-967D-88127CB89312}"/>
              </a:ext>
            </a:extLst>
          </p:cNvPr>
          <p:cNvSpPr/>
          <p:nvPr/>
        </p:nvSpPr>
        <p:spPr>
          <a:xfrm>
            <a:off x="6998825" y="801681"/>
            <a:ext cx="1842052" cy="1245704"/>
          </a:xfrm>
          <a:prstGeom prst="roundRect">
            <a:avLst/>
          </a:prstGeom>
          <a:solidFill>
            <a:srgbClr val="B0EFEF"/>
          </a:solidFill>
          <a:ln>
            <a:solidFill>
              <a:srgbClr val="B0EF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4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¿CUÁL FUE EL MEJOR AÑO DE TU VIDA HASTA EL MOMENTO?</a:t>
            </a:r>
          </a:p>
        </p:txBody>
      </p:sp>
      <p:sp>
        <p:nvSpPr>
          <p:cNvPr id="18" name="Rectángulo: esquinas redondeadas 17">
            <a:extLst>
              <a:ext uri="{FF2B5EF4-FFF2-40B4-BE49-F238E27FC236}">
                <a16:creationId xmlns:a16="http://schemas.microsoft.com/office/drawing/2014/main" id="{E9A07707-D2A5-4C6A-AE1F-531AD3A0A4C1}"/>
              </a:ext>
            </a:extLst>
          </p:cNvPr>
          <p:cNvSpPr/>
          <p:nvPr/>
        </p:nvSpPr>
        <p:spPr>
          <a:xfrm>
            <a:off x="8997142" y="801681"/>
            <a:ext cx="1842052" cy="1245704"/>
          </a:xfrm>
          <a:prstGeom prst="roundRect">
            <a:avLst/>
          </a:prstGeom>
          <a:solidFill>
            <a:srgbClr val="FCDCDF"/>
          </a:solidFill>
          <a:ln>
            <a:solidFill>
              <a:srgbClr val="FCDCD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¿DÓNDE NACISTE?</a:t>
            </a:r>
          </a:p>
        </p:txBody>
      </p:sp>
      <p:sp>
        <p:nvSpPr>
          <p:cNvPr id="20" name="Rectángulo: esquinas redondeadas 19">
            <a:extLst>
              <a:ext uri="{FF2B5EF4-FFF2-40B4-BE49-F238E27FC236}">
                <a16:creationId xmlns:a16="http://schemas.microsoft.com/office/drawing/2014/main" id="{ABC0C847-5F9C-4024-B484-AFBBB0CC2F1A}"/>
              </a:ext>
            </a:extLst>
          </p:cNvPr>
          <p:cNvSpPr/>
          <p:nvPr/>
        </p:nvSpPr>
        <p:spPr>
          <a:xfrm>
            <a:off x="3002189" y="2292337"/>
            <a:ext cx="1842052" cy="1245704"/>
          </a:xfrm>
          <a:prstGeom prst="roundRect">
            <a:avLst/>
          </a:prstGeom>
          <a:solidFill>
            <a:srgbClr val="FEFFBF"/>
          </a:solidFill>
          <a:ln>
            <a:solidFill>
              <a:srgbClr val="FEFFB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¿CUÁL ES LA ÚLTIMA COSA QUE HICISTE AYER?</a:t>
            </a:r>
          </a:p>
        </p:txBody>
      </p:sp>
      <p:sp>
        <p:nvSpPr>
          <p:cNvPr id="22" name="Rectángulo: esquinas redondeadas 21">
            <a:extLst>
              <a:ext uri="{FF2B5EF4-FFF2-40B4-BE49-F238E27FC236}">
                <a16:creationId xmlns:a16="http://schemas.microsoft.com/office/drawing/2014/main" id="{5A8BC30E-8FFF-476C-9617-78E6D4946112}"/>
              </a:ext>
            </a:extLst>
          </p:cNvPr>
          <p:cNvSpPr/>
          <p:nvPr/>
        </p:nvSpPr>
        <p:spPr>
          <a:xfrm>
            <a:off x="5000507" y="2292337"/>
            <a:ext cx="1842052" cy="1245704"/>
          </a:xfrm>
          <a:prstGeom prst="roundRect">
            <a:avLst/>
          </a:prstGeom>
          <a:solidFill>
            <a:srgbClr val="C997C6"/>
          </a:solidFill>
          <a:ln>
            <a:solidFill>
              <a:srgbClr val="C997C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4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¿CUÁNDO DECIDISTE APRENDER ESPAÑOL?</a:t>
            </a:r>
          </a:p>
        </p:txBody>
      </p:sp>
      <p:sp>
        <p:nvSpPr>
          <p:cNvPr id="24" name="Rectángulo: esquinas redondeadas 23">
            <a:extLst>
              <a:ext uri="{FF2B5EF4-FFF2-40B4-BE49-F238E27FC236}">
                <a16:creationId xmlns:a16="http://schemas.microsoft.com/office/drawing/2014/main" id="{86F01066-A98E-4100-B8D8-885A067EA664}"/>
              </a:ext>
            </a:extLst>
          </p:cNvPr>
          <p:cNvSpPr/>
          <p:nvPr/>
        </p:nvSpPr>
        <p:spPr>
          <a:xfrm>
            <a:off x="6998825" y="2292337"/>
            <a:ext cx="1842052" cy="1245704"/>
          </a:xfrm>
          <a:prstGeom prst="roundRect">
            <a:avLst/>
          </a:prstGeom>
          <a:solidFill>
            <a:srgbClr val="F498C2"/>
          </a:solidFill>
          <a:ln>
            <a:solidFill>
              <a:srgbClr val="F498C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¿QUÉ COMISTE AYER?</a:t>
            </a:r>
          </a:p>
        </p:txBody>
      </p:sp>
      <p:sp>
        <p:nvSpPr>
          <p:cNvPr id="26" name="Rectángulo: esquinas redondeadas 25">
            <a:extLst>
              <a:ext uri="{FF2B5EF4-FFF2-40B4-BE49-F238E27FC236}">
                <a16:creationId xmlns:a16="http://schemas.microsoft.com/office/drawing/2014/main" id="{67F05478-69A6-4974-90C4-E3D1DC7B476D}"/>
              </a:ext>
            </a:extLst>
          </p:cNvPr>
          <p:cNvSpPr/>
          <p:nvPr/>
        </p:nvSpPr>
        <p:spPr>
          <a:xfrm>
            <a:off x="8997142" y="2292337"/>
            <a:ext cx="1842052" cy="1245704"/>
          </a:xfrm>
          <a:prstGeom prst="roundRect">
            <a:avLst/>
          </a:prstGeom>
          <a:solidFill>
            <a:srgbClr val="B0EFEF"/>
          </a:solidFill>
          <a:ln>
            <a:solidFill>
              <a:srgbClr val="B0EF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5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¿CUÁNDO FUE LA PRIMERA VEZ QUE MONTASTE EN AVIÓN?</a:t>
            </a:r>
          </a:p>
        </p:txBody>
      </p:sp>
      <p:sp>
        <p:nvSpPr>
          <p:cNvPr id="28" name="Rectángulo: esquinas redondeadas 27">
            <a:extLst>
              <a:ext uri="{FF2B5EF4-FFF2-40B4-BE49-F238E27FC236}">
                <a16:creationId xmlns:a16="http://schemas.microsoft.com/office/drawing/2014/main" id="{9BBD7C44-6A70-4CC5-BA88-36D413786035}"/>
              </a:ext>
            </a:extLst>
          </p:cNvPr>
          <p:cNvSpPr/>
          <p:nvPr/>
        </p:nvSpPr>
        <p:spPr>
          <a:xfrm>
            <a:off x="3002189" y="3782994"/>
            <a:ext cx="1842052" cy="1245704"/>
          </a:xfrm>
          <a:prstGeom prst="roundRect">
            <a:avLst/>
          </a:prstGeom>
          <a:solidFill>
            <a:srgbClr val="FCDCDF"/>
          </a:solidFill>
          <a:ln>
            <a:solidFill>
              <a:srgbClr val="FCDCD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5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¿CUÁNDO FUE LA ÚLTIMA VEZ QUE VISTE A TUS AMIGOS?</a:t>
            </a:r>
          </a:p>
        </p:txBody>
      </p:sp>
      <p:sp>
        <p:nvSpPr>
          <p:cNvPr id="30" name="Rectángulo: esquinas redondeadas 29">
            <a:extLst>
              <a:ext uri="{FF2B5EF4-FFF2-40B4-BE49-F238E27FC236}">
                <a16:creationId xmlns:a16="http://schemas.microsoft.com/office/drawing/2014/main" id="{04D336CE-DE32-4F21-B833-9C233B9066C2}"/>
              </a:ext>
            </a:extLst>
          </p:cNvPr>
          <p:cNvSpPr/>
          <p:nvPr/>
        </p:nvSpPr>
        <p:spPr>
          <a:xfrm>
            <a:off x="5000507" y="3782994"/>
            <a:ext cx="1842052" cy="1245704"/>
          </a:xfrm>
          <a:prstGeom prst="roundRect">
            <a:avLst/>
          </a:prstGeom>
          <a:solidFill>
            <a:srgbClr val="FEFFBF"/>
          </a:solidFill>
          <a:ln>
            <a:solidFill>
              <a:srgbClr val="FEFFB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4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¿CUÁNDO FUE LA ÚLTIMA VEZ QUE COMISTE EN UN RESTAURANTE?</a:t>
            </a:r>
          </a:p>
        </p:txBody>
      </p:sp>
      <p:sp>
        <p:nvSpPr>
          <p:cNvPr id="32" name="Rectángulo: esquinas redondeadas 31">
            <a:extLst>
              <a:ext uri="{FF2B5EF4-FFF2-40B4-BE49-F238E27FC236}">
                <a16:creationId xmlns:a16="http://schemas.microsoft.com/office/drawing/2014/main" id="{F971D4E1-A16D-4743-9CEF-1D48CF6702D5}"/>
              </a:ext>
            </a:extLst>
          </p:cNvPr>
          <p:cNvSpPr/>
          <p:nvPr/>
        </p:nvSpPr>
        <p:spPr>
          <a:xfrm>
            <a:off x="6998825" y="3782994"/>
            <a:ext cx="1842052" cy="1245704"/>
          </a:xfrm>
          <a:prstGeom prst="roundRect">
            <a:avLst/>
          </a:prstGeom>
          <a:solidFill>
            <a:srgbClr val="C997C6"/>
          </a:solidFill>
          <a:ln>
            <a:solidFill>
              <a:srgbClr val="C997C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¿QUÉ HICISTE EL MARTES DE LA SEMANA PASADA?</a:t>
            </a:r>
          </a:p>
        </p:txBody>
      </p:sp>
      <p:sp>
        <p:nvSpPr>
          <p:cNvPr id="34" name="Rectángulo: esquinas redondeadas 33">
            <a:extLst>
              <a:ext uri="{FF2B5EF4-FFF2-40B4-BE49-F238E27FC236}">
                <a16:creationId xmlns:a16="http://schemas.microsoft.com/office/drawing/2014/main" id="{2ABA6D3B-DE92-4844-A1DB-90033FBBD808}"/>
              </a:ext>
            </a:extLst>
          </p:cNvPr>
          <p:cNvSpPr/>
          <p:nvPr/>
        </p:nvSpPr>
        <p:spPr>
          <a:xfrm>
            <a:off x="8997142" y="3782994"/>
            <a:ext cx="1842052" cy="1245704"/>
          </a:xfrm>
          <a:prstGeom prst="roundRect">
            <a:avLst/>
          </a:prstGeom>
          <a:solidFill>
            <a:srgbClr val="F498C2"/>
          </a:solidFill>
          <a:ln>
            <a:solidFill>
              <a:srgbClr val="F498C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¿QUÉ HICISTE EL FIN DE SEMANA PASADO?</a:t>
            </a:r>
          </a:p>
        </p:txBody>
      </p:sp>
      <p:sp>
        <p:nvSpPr>
          <p:cNvPr id="36" name="Rectángulo: esquinas redondeadas 35">
            <a:extLst>
              <a:ext uri="{FF2B5EF4-FFF2-40B4-BE49-F238E27FC236}">
                <a16:creationId xmlns:a16="http://schemas.microsoft.com/office/drawing/2014/main" id="{D270E512-4A11-4FF1-89B1-518512EB9718}"/>
              </a:ext>
            </a:extLst>
          </p:cNvPr>
          <p:cNvSpPr/>
          <p:nvPr/>
        </p:nvSpPr>
        <p:spPr>
          <a:xfrm>
            <a:off x="3002189" y="5273651"/>
            <a:ext cx="1842052" cy="1245704"/>
          </a:xfrm>
          <a:prstGeom prst="roundRect">
            <a:avLst/>
          </a:prstGeom>
          <a:solidFill>
            <a:srgbClr val="B0EFEF"/>
          </a:solidFill>
          <a:ln>
            <a:solidFill>
              <a:srgbClr val="B0EF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¿CUÁNDO FUE TU CUMPLEAÑOS?</a:t>
            </a:r>
          </a:p>
        </p:txBody>
      </p:sp>
      <p:sp>
        <p:nvSpPr>
          <p:cNvPr id="38" name="Rectángulo: esquinas redondeadas 37">
            <a:extLst>
              <a:ext uri="{FF2B5EF4-FFF2-40B4-BE49-F238E27FC236}">
                <a16:creationId xmlns:a16="http://schemas.microsoft.com/office/drawing/2014/main" id="{D81576B0-4B28-4B08-8164-EA0F609B518F}"/>
              </a:ext>
            </a:extLst>
          </p:cNvPr>
          <p:cNvSpPr/>
          <p:nvPr/>
        </p:nvSpPr>
        <p:spPr>
          <a:xfrm>
            <a:off x="5000507" y="5273651"/>
            <a:ext cx="1842052" cy="1245704"/>
          </a:xfrm>
          <a:prstGeom prst="roundRect">
            <a:avLst/>
          </a:prstGeom>
          <a:solidFill>
            <a:srgbClr val="FCDCDF"/>
          </a:solidFill>
          <a:ln>
            <a:solidFill>
              <a:srgbClr val="FCDCD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¿QUÉ CENASTE AYER?</a:t>
            </a:r>
          </a:p>
        </p:txBody>
      </p:sp>
      <p:sp>
        <p:nvSpPr>
          <p:cNvPr id="40" name="Rectángulo: esquinas redondeadas 39">
            <a:extLst>
              <a:ext uri="{FF2B5EF4-FFF2-40B4-BE49-F238E27FC236}">
                <a16:creationId xmlns:a16="http://schemas.microsoft.com/office/drawing/2014/main" id="{A8ABAF0B-EACB-4191-B351-1BCEBF3C1EC0}"/>
              </a:ext>
            </a:extLst>
          </p:cNvPr>
          <p:cNvSpPr/>
          <p:nvPr/>
        </p:nvSpPr>
        <p:spPr>
          <a:xfrm>
            <a:off x="6998825" y="5273651"/>
            <a:ext cx="1842052" cy="1245704"/>
          </a:xfrm>
          <a:prstGeom prst="roundRect">
            <a:avLst/>
          </a:prstGeom>
          <a:solidFill>
            <a:srgbClr val="FEFFBF"/>
          </a:solidFill>
          <a:ln>
            <a:solidFill>
              <a:srgbClr val="FEFFB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5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¿CUÁNDO MONTASTE EN BICICLETA POR PRIMERA VEZ?</a:t>
            </a:r>
          </a:p>
        </p:txBody>
      </p:sp>
      <p:sp>
        <p:nvSpPr>
          <p:cNvPr id="42" name="Rectángulo: esquinas redondeadas 41">
            <a:extLst>
              <a:ext uri="{FF2B5EF4-FFF2-40B4-BE49-F238E27FC236}">
                <a16:creationId xmlns:a16="http://schemas.microsoft.com/office/drawing/2014/main" id="{75797954-34D7-42BB-9B3C-B8990C1EAFCF}"/>
              </a:ext>
            </a:extLst>
          </p:cNvPr>
          <p:cNvSpPr/>
          <p:nvPr/>
        </p:nvSpPr>
        <p:spPr>
          <a:xfrm>
            <a:off x="8997142" y="5273651"/>
            <a:ext cx="1842052" cy="1245704"/>
          </a:xfrm>
          <a:prstGeom prst="roundRect">
            <a:avLst/>
          </a:prstGeom>
          <a:solidFill>
            <a:srgbClr val="C997C6"/>
          </a:solidFill>
          <a:ln>
            <a:solidFill>
              <a:srgbClr val="C997C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500" b="1" dirty="0">
                <a:solidFill>
                  <a:schemeClr val="bg2">
                    <a:lumMod val="25000"/>
                  </a:schemeClr>
                </a:solidFill>
                <a:latin typeface="Cavolini" panose="03000502040302020204" pitchFamily="66" charset="0"/>
                <a:cs typeface="Cavolini" panose="03000502040302020204" pitchFamily="66" charset="0"/>
              </a:rPr>
              <a:t>¿QUÉ HICISTE AYER POR LA MAÑANA?</a:t>
            </a:r>
          </a:p>
        </p:txBody>
      </p:sp>
      <p:sp>
        <p:nvSpPr>
          <p:cNvPr id="43" name="CuadroTexto 42">
            <a:extLst>
              <a:ext uri="{FF2B5EF4-FFF2-40B4-BE49-F238E27FC236}">
                <a16:creationId xmlns:a16="http://schemas.microsoft.com/office/drawing/2014/main" id="{4365293D-2AB1-474E-BD8D-717BEA4C2987}"/>
              </a:ext>
            </a:extLst>
          </p:cNvPr>
          <p:cNvSpPr txBox="1"/>
          <p:nvPr/>
        </p:nvSpPr>
        <p:spPr>
          <a:xfrm>
            <a:off x="2974029" y="270828"/>
            <a:ext cx="157369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200" b="1" dirty="0">
                <a:latin typeface="Cavolini" panose="03000502040302020204" pitchFamily="66" charset="0"/>
                <a:cs typeface="Cavolini" panose="03000502040302020204" pitchFamily="66" charset="0"/>
              </a:rPr>
              <a:t>1</a:t>
            </a:r>
          </a:p>
        </p:txBody>
      </p:sp>
      <p:sp>
        <p:nvSpPr>
          <p:cNvPr id="51" name="CuadroTexto 50">
            <a:extLst>
              <a:ext uri="{FF2B5EF4-FFF2-40B4-BE49-F238E27FC236}">
                <a16:creationId xmlns:a16="http://schemas.microsoft.com/office/drawing/2014/main" id="{B5618992-6A73-41E5-AAA8-A229BF1D66DE}"/>
              </a:ext>
            </a:extLst>
          </p:cNvPr>
          <p:cNvSpPr txBox="1"/>
          <p:nvPr/>
        </p:nvSpPr>
        <p:spPr>
          <a:xfrm>
            <a:off x="4972347" y="270828"/>
            <a:ext cx="157369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200" b="1" dirty="0">
                <a:latin typeface="Cavolini" panose="03000502040302020204" pitchFamily="66" charset="0"/>
                <a:cs typeface="Cavolini" panose="03000502040302020204" pitchFamily="66" charset="0"/>
              </a:rPr>
              <a:t>2</a:t>
            </a:r>
          </a:p>
        </p:txBody>
      </p:sp>
      <p:sp>
        <p:nvSpPr>
          <p:cNvPr id="53" name="CuadroTexto 52">
            <a:extLst>
              <a:ext uri="{FF2B5EF4-FFF2-40B4-BE49-F238E27FC236}">
                <a16:creationId xmlns:a16="http://schemas.microsoft.com/office/drawing/2014/main" id="{183D2F39-08C6-4FF4-AB4D-2F2B94FC9EF4}"/>
              </a:ext>
            </a:extLst>
          </p:cNvPr>
          <p:cNvSpPr txBox="1"/>
          <p:nvPr/>
        </p:nvSpPr>
        <p:spPr>
          <a:xfrm>
            <a:off x="6970665" y="270828"/>
            <a:ext cx="157369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200" b="1" dirty="0">
                <a:latin typeface="Cavolini" panose="03000502040302020204" pitchFamily="66" charset="0"/>
                <a:cs typeface="Cavolini" panose="03000502040302020204" pitchFamily="66" charset="0"/>
              </a:rPr>
              <a:t>3</a:t>
            </a:r>
          </a:p>
        </p:txBody>
      </p:sp>
      <p:sp>
        <p:nvSpPr>
          <p:cNvPr id="55" name="CuadroTexto 54">
            <a:extLst>
              <a:ext uri="{FF2B5EF4-FFF2-40B4-BE49-F238E27FC236}">
                <a16:creationId xmlns:a16="http://schemas.microsoft.com/office/drawing/2014/main" id="{A8EC8B9C-3C97-4084-A25C-3BAB9B00F71B}"/>
              </a:ext>
            </a:extLst>
          </p:cNvPr>
          <p:cNvSpPr txBox="1"/>
          <p:nvPr/>
        </p:nvSpPr>
        <p:spPr>
          <a:xfrm>
            <a:off x="8968983" y="270828"/>
            <a:ext cx="157369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200" b="1" dirty="0">
                <a:latin typeface="Cavolini" panose="03000502040302020204" pitchFamily="66" charset="0"/>
                <a:cs typeface="Cavolini" panose="03000502040302020204" pitchFamily="66" charset="0"/>
              </a:rPr>
              <a:t>4</a:t>
            </a:r>
          </a:p>
        </p:txBody>
      </p:sp>
      <p:sp>
        <p:nvSpPr>
          <p:cNvPr id="57" name="CuadroTexto 56">
            <a:extLst>
              <a:ext uri="{FF2B5EF4-FFF2-40B4-BE49-F238E27FC236}">
                <a16:creationId xmlns:a16="http://schemas.microsoft.com/office/drawing/2014/main" id="{59F233EC-620E-4FF1-B9C3-EF793673164E}"/>
              </a:ext>
            </a:extLst>
          </p:cNvPr>
          <p:cNvSpPr txBox="1"/>
          <p:nvPr/>
        </p:nvSpPr>
        <p:spPr>
          <a:xfrm>
            <a:off x="2021631" y="1054013"/>
            <a:ext cx="157369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200" b="1" dirty="0">
                <a:latin typeface="Cavolini" panose="03000502040302020204" pitchFamily="66" charset="0"/>
                <a:cs typeface="Cavolini" panose="03000502040302020204" pitchFamily="66" charset="0"/>
              </a:rPr>
              <a:t>1</a:t>
            </a:r>
          </a:p>
        </p:txBody>
      </p:sp>
      <p:sp>
        <p:nvSpPr>
          <p:cNvPr id="59" name="CuadroTexto 58">
            <a:extLst>
              <a:ext uri="{FF2B5EF4-FFF2-40B4-BE49-F238E27FC236}">
                <a16:creationId xmlns:a16="http://schemas.microsoft.com/office/drawing/2014/main" id="{E9A20FB4-E13B-4F16-8F8F-8FF533E51C1C}"/>
              </a:ext>
            </a:extLst>
          </p:cNvPr>
          <p:cNvSpPr txBox="1"/>
          <p:nvPr/>
        </p:nvSpPr>
        <p:spPr>
          <a:xfrm>
            <a:off x="2021631" y="2633958"/>
            <a:ext cx="157369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200" b="1" dirty="0">
                <a:latin typeface="Cavolini" panose="03000502040302020204" pitchFamily="66" charset="0"/>
                <a:cs typeface="Cavolini" panose="03000502040302020204" pitchFamily="66" charset="0"/>
              </a:rPr>
              <a:t>2</a:t>
            </a:r>
          </a:p>
        </p:txBody>
      </p:sp>
      <p:sp>
        <p:nvSpPr>
          <p:cNvPr id="61" name="CuadroTexto 60">
            <a:extLst>
              <a:ext uri="{FF2B5EF4-FFF2-40B4-BE49-F238E27FC236}">
                <a16:creationId xmlns:a16="http://schemas.microsoft.com/office/drawing/2014/main" id="{95CB5531-198B-42A7-9EBC-0A20F294A959}"/>
              </a:ext>
            </a:extLst>
          </p:cNvPr>
          <p:cNvSpPr txBox="1"/>
          <p:nvPr/>
        </p:nvSpPr>
        <p:spPr>
          <a:xfrm>
            <a:off x="1957905" y="4030125"/>
            <a:ext cx="157369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200" b="1" dirty="0">
                <a:latin typeface="Cavolini" panose="03000502040302020204" pitchFamily="66" charset="0"/>
                <a:cs typeface="Cavolini" panose="03000502040302020204" pitchFamily="66" charset="0"/>
              </a:rPr>
              <a:t>3</a:t>
            </a:r>
          </a:p>
        </p:txBody>
      </p:sp>
      <p:sp>
        <p:nvSpPr>
          <p:cNvPr id="63" name="CuadroTexto 62">
            <a:extLst>
              <a:ext uri="{FF2B5EF4-FFF2-40B4-BE49-F238E27FC236}">
                <a16:creationId xmlns:a16="http://schemas.microsoft.com/office/drawing/2014/main" id="{93C50D0B-B4EA-413C-BFD6-F66CB44AF9D2}"/>
              </a:ext>
            </a:extLst>
          </p:cNvPr>
          <p:cNvSpPr txBox="1"/>
          <p:nvPr/>
        </p:nvSpPr>
        <p:spPr>
          <a:xfrm>
            <a:off x="2021631" y="5508005"/>
            <a:ext cx="157369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200" b="1" dirty="0">
                <a:latin typeface="Cavolini" panose="03000502040302020204" pitchFamily="66" charset="0"/>
                <a:cs typeface="Cavolini" panose="03000502040302020204" pitchFamily="66" charset="0"/>
              </a:rPr>
              <a:t>4</a:t>
            </a:r>
          </a:p>
        </p:txBody>
      </p:sp>
      <p:sp>
        <p:nvSpPr>
          <p:cNvPr id="75" name="Marco 74">
            <a:extLst>
              <a:ext uri="{FF2B5EF4-FFF2-40B4-BE49-F238E27FC236}">
                <a16:creationId xmlns:a16="http://schemas.microsoft.com/office/drawing/2014/main" id="{6F8CD211-BB6D-4A6C-8D71-12CCBB764073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frame">
            <a:avLst>
              <a:gd name="adj1" fmla="val 133"/>
            </a:avLst>
          </a:prstGeom>
          <a:solidFill>
            <a:srgbClr val="C997C6"/>
          </a:solidFill>
          <a:ln>
            <a:solidFill>
              <a:srgbClr val="C997C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>
              <a:solidFill>
                <a:schemeClr val="tx1"/>
              </a:solidFill>
            </a:endParaRPr>
          </a:p>
        </p:txBody>
      </p:sp>
      <p:sp>
        <p:nvSpPr>
          <p:cNvPr id="33" name="Rectángulo 32">
            <a:extLst>
              <a:ext uri="{FF2B5EF4-FFF2-40B4-BE49-F238E27FC236}">
                <a16:creationId xmlns:a16="http://schemas.microsoft.com/office/drawing/2014/main" id="{45E229A2-1BFC-48C7-BF8D-F93181D3FC6C}"/>
              </a:ext>
            </a:extLst>
          </p:cNvPr>
          <p:cNvSpPr/>
          <p:nvPr/>
        </p:nvSpPr>
        <p:spPr>
          <a:xfrm>
            <a:off x="437877" y="2004236"/>
            <a:ext cx="1273071" cy="3157627"/>
          </a:xfrm>
          <a:prstGeom prst="rect">
            <a:avLst/>
          </a:prstGeom>
          <a:solidFill>
            <a:srgbClr val="FEFFBF"/>
          </a:solidFill>
          <a:ln w="38100">
            <a:solidFill>
              <a:srgbClr val="FCE0E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35" name="cono 1">
            <a:extLst>
              <a:ext uri="{FF2B5EF4-FFF2-40B4-BE49-F238E27FC236}">
                <a16:creationId xmlns:a16="http://schemas.microsoft.com/office/drawing/2014/main" id="{D79DE695-A870-43D8-B903-FF80CD56E0C3}"/>
              </a:ext>
            </a:extLst>
          </p:cNvPr>
          <p:cNvSpPr/>
          <p:nvPr/>
        </p:nvSpPr>
        <p:spPr>
          <a:xfrm>
            <a:off x="943193" y="3147688"/>
            <a:ext cx="329510" cy="303898"/>
          </a:xfrm>
          <a:prstGeom prst="flowChartConnector">
            <a:avLst/>
          </a:prstGeom>
          <a:solidFill>
            <a:srgbClr val="C997C6"/>
          </a:solidFill>
          <a:ln>
            <a:solidFill>
              <a:srgbClr val="C997C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dirty="0"/>
          </a:p>
        </p:txBody>
      </p:sp>
      <p:sp>
        <p:nvSpPr>
          <p:cNvPr id="37" name="cono 2">
            <a:extLst>
              <a:ext uri="{FF2B5EF4-FFF2-40B4-BE49-F238E27FC236}">
                <a16:creationId xmlns:a16="http://schemas.microsoft.com/office/drawing/2014/main" id="{FA469431-2B28-4E9A-B096-BA97FC63C5C9}"/>
              </a:ext>
            </a:extLst>
          </p:cNvPr>
          <p:cNvSpPr/>
          <p:nvPr/>
        </p:nvSpPr>
        <p:spPr>
          <a:xfrm>
            <a:off x="943193" y="4625716"/>
            <a:ext cx="329510" cy="303898"/>
          </a:xfrm>
          <a:prstGeom prst="flowChartConnector">
            <a:avLst/>
          </a:prstGeom>
          <a:solidFill>
            <a:srgbClr val="C997C6"/>
          </a:solidFill>
          <a:ln>
            <a:solidFill>
              <a:srgbClr val="C997C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dirty="0"/>
          </a:p>
        </p:txBody>
      </p:sp>
      <p:pic>
        <p:nvPicPr>
          <p:cNvPr id="39" name="dado 1 al 4">
            <a:hlinkClick r:id="" action="ppaction://media"/>
            <a:extLst>
              <a:ext uri="{FF2B5EF4-FFF2-40B4-BE49-F238E27FC236}">
                <a16:creationId xmlns:a16="http://schemas.microsoft.com/office/drawing/2014/main" id="{53BFC11D-48B3-4AA1-BC7D-93F05AE2DD05}"/>
              </a:ext>
            </a:extLst>
          </p:cNvPr>
          <p:cNvPicPr>
            <a:picLocks noChangeAspect="1"/>
          </p:cNvPicPr>
          <p:nvPr>
            <a:vide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684834" y="2095592"/>
            <a:ext cx="846228" cy="846228"/>
          </a:xfrm>
          <a:prstGeom prst="roundRect">
            <a:avLst/>
          </a:prstGeom>
          <a:ln>
            <a:solidFill>
              <a:schemeClr val="tx1"/>
            </a:solidFill>
          </a:ln>
        </p:spPr>
      </p:pic>
      <p:pic>
        <p:nvPicPr>
          <p:cNvPr id="41" name="dado 1 al 4">
            <a:hlinkClick r:id="" action="ppaction://media"/>
            <a:extLst>
              <a:ext uri="{FF2B5EF4-FFF2-40B4-BE49-F238E27FC236}">
                <a16:creationId xmlns:a16="http://schemas.microsoft.com/office/drawing/2014/main" id="{43BC1232-777F-42D8-8499-350AC61AF608}"/>
              </a:ext>
            </a:extLst>
          </p:cNvPr>
          <p:cNvPicPr>
            <a:picLocks noChangeAspect="1"/>
          </p:cNvPicPr>
          <p:nvPr>
            <a:vide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687867" y="3584367"/>
            <a:ext cx="846228" cy="846228"/>
          </a:xfrm>
          <a:prstGeom prst="roundRect">
            <a:avLst/>
          </a:prstGeom>
          <a:ln>
            <a:solidFill>
              <a:schemeClr val="tx1"/>
            </a:solidFill>
          </a:ln>
        </p:spPr>
      </p:pic>
    </p:spTree>
    <p:extLst>
      <p:ext uri="{BB962C8B-B14F-4D97-AF65-F5344CB8AC3E}">
        <p14:creationId xmlns:p14="http://schemas.microsoft.com/office/powerpoint/2010/main" val="24461555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6" dur="1" fill="hold"/>
                                        <p:tgtEl>
                                          <p:spTgt spid="41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3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1" dur="1" fill="hold"/>
                                        <p:tgtEl>
                                          <p:spTgt spid="39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5"/>
                  </p:tgtEl>
                </p:cond>
              </p:nextCondLst>
            </p:seq>
            <p:seq concurrent="1" nextAc="seek">
              <p:cTn id="12" restart="whenNotActive" fill="hold" evtFilter="cancelBubble" nodeType="interactiveSeq">
                <p:stCondLst>
                  <p:cond evt="onClick" delay="0">
                    <p:tgtEl>
                      <p:spTgt spid="3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3" fill="hold">
                      <p:stCondLst>
                        <p:cond delay="0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6" dur="1" fill="hold"/>
                                        <p:tgtEl>
                                          <p:spTgt spid="41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7"/>
                  </p:tgtEl>
                </p:cond>
              </p:nextCondLst>
            </p:seq>
            <p:video>
              <p:cMediaNode vol="80000">
                <p:cTn id="17" repeatCount="indefinite" fill="hold" display="0">
                  <p:stCondLst>
                    <p:cond delay="indefinite"/>
                  </p:stCondLst>
                </p:cTn>
                <p:tgtEl>
                  <p:spTgt spid="39"/>
                </p:tgtEl>
              </p:cMediaNode>
            </p:video>
            <p:video>
              <p:cMediaNode vol="80000">
                <p:cTn id="18" repeatCount="indefinite" fill="hold" display="0">
                  <p:stCondLst>
                    <p:cond delay="indefinite"/>
                  </p:stCondLst>
                </p:cTn>
                <p:tgtEl>
                  <p:spTgt spid="41"/>
                </p:tgtEl>
              </p:cMediaNode>
            </p:video>
            <p:seq concurrent="1" nextAc="seek">
              <p:cTn id="19" restart="whenNotActive" fill="hold" evtFilter="cancelBubble" nodeType="interactiveSeq">
                <p:stCondLst>
                  <p:cond evt="onClick" delay="0">
                    <p:tgtEl>
                      <p:spTgt spid="3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0" fill="hold">
                      <p:stCondLst>
                        <p:cond delay="0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23" dur="1" fill="hold"/>
                                        <p:tgtEl>
                                          <p:spTgt spid="39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9"/>
                  </p:tgtEl>
                </p:cond>
              </p:nextCondLst>
            </p:seq>
            <p:seq concurrent="1" nextAc="seek">
              <p:cTn id="24" restart="whenNotActive" fill="hold" evtFilter="cancelBubble" nodeType="interactiveSeq">
                <p:stCondLst>
                  <p:cond evt="onClick" delay="0">
                    <p:tgtEl>
                      <p:spTgt spid="4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5" fill="hold">
                      <p:stCondLst>
                        <p:cond delay="0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28" dur="1" fill="hold"/>
                                        <p:tgtEl>
                                          <p:spTgt spid="41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1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144</Words>
  <Application>Microsoft Macintosh PowerPoint</Application>
  <PresentationFormat>Panorámica</PresentationFormat>
  <Paragraphs>24</Paragraphs>
  <Slides>1</Slides>
  <Notes>0</Notes>
  <HiddenSlides>0</HiddenSlides>
  <MMClips>2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Cavolini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Arlet Galvan Soler</dc:creator>
  <cp:lastModifiedBy>Microsoft Office User</cp:lastModifiedBy>
  <cp:revision>2</cp:revision>
  <dcterms:created xsi:type="dcterms:W3CDTF">2021-12-20T10:17:24Z</dcterms:created>
  <dcterms:modified xsi:type="dcterms:W3CDTF">2022-03-29T07:51:12Z</dcterms:modified>
</cp:coreProperties>
</file>

<file path=docProps/thumbnail.jpeg>
</file>