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61" r:id="rId4"/>
    <p:sldId id="273" r:id="rId5"/>
    <p:sldId id="271" r:id="rId6"/>
    <p:sldId id="272" r:id="rId7"/>
    <p:sldId id="276" r:id="rId8"/>
    <p:sldId id="275" r:id="rId9"/>
    <p:sldId id="274" r:id="rId10"/>
    <p:sldId id="266" r:id="rId11"/>
    <p:sldId id="257" r:id="rId12"/>
    <p:sldId id="258" r:id="rId13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1AEA7"/>
    <a:srgbClr val="CAF6D3"/>
    <a:srgbClr val="01153A"/>
    <a:srgbClr val="2E4F56"/>
    <a:srgbClr val="4E12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Ventas</c:v>
                </c:pt>
              </c:strCache>
            </c:strRef>
          </c:tx>
          <c:dPt>
            <c:idx val="0"/>
            <c:bubble3D val="0"/>
            <c:spPr>
              <a:solidFill>
                <a:schemeClr val="accent3">
                  <a:tint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CB9B-4BFB-9DA5-1B985D9BFE8F}"/>
              </c:ext>
            </c:extLst>
          </c:dPt>
          <c:dPt>
            <c:idx val="1"/>
            <c:bubble3D val="0"/>
            <c:spPr>
              <a:solidFill>
                <a:schemeClr val="accent3">
                  <a:tint val="7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B9B-4BFB-9DA5-1B985D9BFE8F}"/>
              </c:ext>
            </c:extLst>
          </c:dPt>
          <c:dPt>
            <c:idx val="2"/>
            <c:bubble3D val="0"/>
            <c:spPr>
              <a:solidFill>
                <a:schemeClr val="accent3">
                  <a:tint val="9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6-CB9B-4BFB-9DA5-1B985D9BFE8F}"/>
              </c:ext>
            </c:extLst>
          </c:dPt>
          <c:dPt>
            <c:idx val="3"/>
            <c:bubble3D val="0"/>
            <c:spPr>
              <a:solidFill>
                <a:schemeClr val="accent3">
                  <a:shade val="9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B9B-4BFB-9DA5-1B985D9BFE8F}"/>
              </c:ext>
            </c:extLst>
          </c:dPt>
          <c:dPt>
            <c:idx val="4"/>
            <c:bubble3D val="0"/>
            <c:spPr>
              <a:solidFill>
                <a:schemeClr val="accent3">
                  <a:shade val="7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CB9B-4BFB-9DA5-1B985D9BFE8F}"/>
              </c:ext>
            </c:extLst>
          </c:dPt>
          <c:dPt>
            <c:idx val="5"/>
            <c:bubble3D val="0"/>
            <c:spPr>
              <a:solidFill>
                <a:schemeClr val="accent3">
                  <a:shade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B9B-4BFB-9DA5-1B985D9BFE8F}"/>
              </c:ext>
            </c:extLst>
          </c:dPt>
          <c:dLbls>
            <c:dLbl>
              <c:idx val="0"/>
              <c:layout>
                <c:manualLayout>
                  <c:x val="-0.14549539188559646"/>
                  <c:y val="0.1900466705237692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s-ES" sz="1800" dirty="0">
                        <a:latin typeface="Abadi" panose="020B0604020104020204" pitchFamily="34" charset="0"/>
                      </a:rPr>
                      <a:t>¿Leíste los libros antes de ver la película?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ES"/>
                </a:p>
              </c:txPr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7689024078494353"/>
                      <c:h val="0.1734903656489408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4-CB9B-4BFB-9DA5-1B985D9BFE8F}"/>
                </c:ext>
              </c:extLst>
            </c:dLbl>
            <c:dLbl>
              <c:idx val="1"/>
              <c:layout>
                <c:manualLayout>
                  <c:x val="-0.21935852979550263"/>
                  <c:y val="2.8575867714954149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s-ES" sz="2000" dirty="0">
                        <a:latin typeface="Abadi" panose="020B0604020104020204" pitchFamily="34" charset="0"/>
                      </a:rPr>
                      <a:t>¿Qué</a:t>
                    </a:r>
                    <a:r>
                      <a:rPr lang="es-ES" sz="2000" baseline="0" dirty="0">
                        <a:latin typeface="Abadi" panose="020B0604020104020204" pitchFamily="34" charset="0"/>
                      </a:rPr>
                      <a:t> es lo que menos te gustó de las películas?</a:t>
                    </a:r>
                    <a:endParaRPr lang="es-ES" sz="2000" dirty="0">
                      <a:latin typeface="Abadi" panose="020B0604020104020204" pitchFamily="34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ES"/>
                </a:p>
              </c:txPr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7805964053081871"/>
                      <c:h val="0.20619137013493699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5-CB9B-4BFB-9DA5-1B985D9BFE8F}"/>
                </c:ext>
              </c:extLst>
            </c:dLbl>
            <c:dLbl>
              <c:idx val="2"/>
              <c:layout>
                <c:manualLayout>
                  <c:x val="-0.15972629137520791"/>
                  <c:y val="-0.17864247948003661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24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s-ES" sz="2000" dirty="0">
                        <a:latin typeface="Abadi" panose="020B0604020104020204" pitchFamily="34" charset="0"/>
                      </a:rPr>
                      <a:t>¿Qué libro/película te gustó más?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ES"/>
                </a:p>
              </c:txPr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313991723843229"/>
                      <c:h val="0.21128349735416754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6-CB9B-4BFB-9DA5-1B985D9BFE8F}"/>
                </c:ext>
              </c:extLst>
            </c:dLbl>
            <c:dLbl>
              <c:idx val="3"/>
              <c:layout>
                <c:manualLayout>
                  <c:x val="0.14671254440865306"/>
                  <c:y val="-0.2043551219952268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2000" dirty="0">
                        <a:latin typeface="Abadi" panose="020B0604020104020204" pitchFamily="34" charset="0"/>
                      </a:rPr>
                      <a:t>¿</a:t>
                    </a:r>
                    <a:r>
                      <a:rPr lang="en-US" sz="2000" dirty="0" err="1">
                        <a:latin typeface="Abadi" panose="020B0604020104020204" pitchFamily="34" charset="0"/>
                      </a:rPr>
                      <a:t>Qué</a:t>
                    </a:r>
                    <a:r>
                      <a:rPr lang="en-US" sz="2000" dirty="0">
                        <a:latin typeface="Abadi" panose="020B0604020104020204" pitchFamily="34" charset="0"/>
                      </a:rPr>
                      <a:t> </a:t>
                    </a:r>
                    <a:r>
                      <a:rPr lang="en-US" sz="2000" dirty="0" err="1">
                        <a:latin typeface="Abadi" panose="020B0604020104020204" pitchFamily="34" charset="0"/>
                      </a:rPr>
                      <a:t>personaje</a:t>
                    </a:r>
                    <a:r>
                      <a:rPr lang="en-US" sz="2000" dirty="0">
                        <a:latin typeface="Abadi" panose="020B0604020104020204" pitchFamily="34" charset="0"/>
                      </a:rPr>
                      <a:t> </a:t>
                    </a:r>
                    <a:r>
                      <a:rPr lang="en-US" sz="2000" dirty="0" err="1">
                        <a:latin typeface="Abadi" panose="020B0604020104020204" pitchFamily="34" charset="0"/>
                      </a:rPr>
                      <a:t>te</a:t>
                    </a:r>
                    <a:r>
                      <a:rPr lang="en-US" sz="2000" dirty="0">
                        <a:latin typeface="Abadi" panose="020B0604020104020204" pitchFamily="34" charset="0"/>
                      </a:rPr>
                      <a:t> </a:t>
                    </a:r>
                    <a:r>
                      <a:rPr lang="en-US" sz="2000" dirty="0" err="1">
                        <a:latin typeface="Abadi" panose="020B0604020104020204" pitchFamily="34" charset="0"/>
                      </a:rPr>
                      <a:t>sorprendió</a:t>
                    </a:r>
                    <a:r>
                      <a:rPr lang="en-US" sz="2000" dirty="0">
                        <a:latin typeface="Abadi" panose="020B0604020104020204" pitchFamily="34" charset="0"/>
                      </a:rPr>
                      <a:t>?</a:t>
                    </a:r>
                    <a:endParaRPr lang="en-US" sz="2400" dirty="0">
                      <a:latin typeface="Abadi" panose="020B0604020104020204" pitchFamily="34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ES"/>
                </a:p>
              </c:txPr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065367775876943"/>
                      <c:h val="0.16161536584471958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7-CB9B-4BFB-9DA5-1B985D9BFE8F}"/>
                </c:ext>
              </c:extLst>
            </c:dLbl>
            <c:dLbl>
              <c:idx val="4"/>
              <c:layout>
                <c:manualLayout>
                  <c:x val="0.21062692019064053"/>
                  <c:y val="-1.042968269118422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20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badi" panose="020B0604020104020204" pitchFamily="34" charset="0"/>
                        <a:ea typeface="+mn-ea"/>
                        <a:cs typeface="+mn-cs"/>
                      </a:defRPr>
                    </a:pPr>
                    <a:r>
                      <a:rPr lang="en-US" sz="2000" dirty="0">
                        <a:latin typeface="Abadi" panose="020B0604020104020204" pitchFamily="34" charset="0"/>
                      </a:rPr>
                      <a:t>¿</a:t>
                    </a:r>
                    <a:r>
                      <a:rPr lang="en-US" sz="2000" dirty="0" err="1">
                        <a:latin typeface="Abadi" panose="020B0604020104020204" pitchFamily="34" charset="0"/>
                      </a:rPr>
                      <a:t>Qué</a:t>
                    </a:r>
                    <a:r>
                      <a:rPr lang="en-US" sz="2000" dirty="0">
                        <a:latin typeface="Abadi" panose="020B0604020104020204" pitchFamily="34" charset="0"/>
                      </a:rPr>
                      <a:t> </a:t>
                    </a:r>
                    <a:r>
                      <a:rPr lang="en-US" sz="2000" dirty="0" err="1">
                        <a:latin typeface="Abadi" panose="020B0604020104020204" pitchFamily="34" charset="0"/>
                      </a:rPr>
                      <a:t>personaje</a:t>
                    </a:r>
                    <a:r>
                      <a:rPr lang="en-US" sz="2000" dirty="0">
                        <a:latin typeface="Abadi" panose="020B0604020104020204" pitchFamily="34" charset="0"/>
                      </a:rPr>
                      <a:t> </a:t>
                    </a:r>
                    <a:r>
                      <a:rPr lang="en-US" sz="2000" dirty="0" err="1">
                        <a:latin typeface="Abadi" panose="020B0604020104020204" pitchFamily="34" charset="0"/>
                      </a:rPr>
                      <a:t>te</a:t>
                    </a:r>
                    <a:r>
                      <a:rPr lang="en-US" sz="2000" dirty="0">
                        <a:latin typeface="Abadi" panose="020B0604020104020204" pitchFamily="34" charset="0"/>
                      </a:rPr>
                      <a:t> </a:t>
                    </a:r>
                    <a:r>
                      <a:rPr lang="en-US" sz="2000" dirty="0" err="1">
                        <a:latin typeface="Abadi" panose="020B0604020104020204" pitchFamily="34" charset="0"/>
                      </a:rPr>
                      <a:t>decepcionó</a:t>
                    </a:r>
                    <a:r>
                      <a:rPr lang="en-US" sz="2000" dirty="0">
                        <a:latin typeface="Abadi" panose="020B0604020104020204" pitchFamily="34" charset="0"/>
                      </a:rPr>
                      <a:t>?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badi" panose="020B0604020104020204" pitchFamily="34" charset="0"/>
                      <a:ea typeface="+mn-ea"/>
                      <a:cs typeface="+mn-cs"/>
                    </a:defRPr>
                  </a:pPr>
                  <a:endParaRPr lang="es-ES"/>
                </a:p>
              </c:txPr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411698023561163"/>
                      <c:h val="0.18946293657488664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2-CB9B-4BFB-9DA5-1B985D9BFE8F}"/>
                </c:ext>
              </c:extLst>
            </c:dLbl>
            <c:dLbl>
              <c:idx val="5"/>
              <c:layout>
                <c:manualLayout>
                  <c:x val="0.15542814110619679"/>
                  <c:y val="0.1820037658435918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8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s-ES" sz="1800" dirty="0">
                        <a:latin typeface="Abadi" panose="020B0604020104020204" pitchFamily="34" charset="0"/>
                      </a:rPr>
                      <a:t>¿Cuándo</a:t>
                    </a:r>
                    <a:r>
                      <a:rPr lang="es-ES" sz="1800" baseline="0" dirty="0">
                        <a:latin typeface="Abadi" panose="020B0604020104020204" pitchFamily="34" charset="0"/>
                      </a:rPr>
                      <a:t> fue la primera vez que viste HP?</a:t>
                    </a:r>
                    <a:endParaRPr lang="es-ES" sz="1800" dirty="0">
                      <a:latin typeface="Abadi" panose="020B0604020104020204" pitchFamily="34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ES"/>
                </a:p>
              </c:txPr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84747785843835"/>
                      <c:h val="0.16957181462476731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3-CB9B-4BFB-9DA5-1B985D9BFE8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Hoja1!$A$2:$A$7</c:f>
              <c:strCache>
                <c:ptCount val="6"/>
                <c:pt idx="0">
                  <c:v>CERDO</c:v>
                </c:pt>
                <c:pt idx="1">
                  <c:v>PERRO</c:v>
                </c:pt>
                <c:pt idx="2">
                  <c:v>GATO</c:v>
                </c:pt>
                <c:pt idx="3">
                  <c:v>MONO</c:v>
                </c:pt>
                <c:pt idx="4">
                  <c:v>ELEFANTE</c:v>
                </c:pt>
                <c:pt idx="5">
                  <c:v>PEZ</c:v>
                </c:pt>
              </c:strCache>
            </c:strRef>
          </c:cat>
          <c:val>
            <c:numRef>
              <c:f>Hoja1!$B$2:$B$7</c:f>
              <c:numCache>
                <c:formatCode>General</c:formatCode>
                <c:ptCount val="6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B9B-4BFB-9DA5-1B985D9BFE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3">
  <a:schemeClr val="accent3"/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DF0BA98-CF45-40F5-A99C-5B6BB46B0A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CA3D13F-31EF-4B5C-A63A-0391B9C4EB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3F9C932-6E3B-4262-B52F-29F463DB98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51BB1-511E-4A2E-8E48-CA20C7CB9E2C}" type="datetimeFigureOut">
              <a:rPr lang="es-ES" smtClean="0"/>
              <a:t>01/07/2021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A66D3DB-666F-45DF-8191-EFB1B62C6E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8A55F01-85E7-4332-AE7A-571800B47E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ACFEAB-5D55-4F54-98DC-85F85E4A3280}" type="slidenum">
              <a:rPr lang="es-ES" smtClean="0"/>
              <a:t>‹Nº›</a:t>
            </a:fld>
            <a:endParaRPr lang="es-ES"/>
          </a:p>
        </p:txBody>
      </p:sp>
      <p:pic>
        <p:nvPicPr>
          <p:cNvPr id="7" name="Imagen 6" descr="Logotipo&#10;&#10;Descripción generada automáticamente con confianza media">
            <a:extLst>
              <a:ext uri="{FF2B5EF4-FFF2-40B4-BE49-F238E27FC236}">
                <a16:creationId xmlns:a16="http://schemas.microsoft.com/office/drawing/2014/main" id="{D6055528-2E9E-4F51-8AB7-72E9C5AEAF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273" y="6084161"/>
            <a:ext cx="909501" cy="909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8560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7CF733C-1EA1-4B23-9508-5D84C02B9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90FF112-8CA1-4E92-8C8C-0417B98DBB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52994FA-DD7A-47FA-806E-773C512E15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51BB1-511E-4A2E-8E48-CA20C7CB9E2C}" type="datetimeFigureOut">
              <a:rPr lang="es-ES" smtClean="0"/>
              <a:t>01/07/2021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463B1D0-341A-4B98-836C-C0343CE548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3D10B01-CBB3-48DC-A98E-46EACE848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ACFEAB-5D55-4F54-98DC-85F85E4A328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287297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97475C0-2419-4370-9AE1-C2E3E75C944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A528C3F-88D5-4968-883C-A6D8E54972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B1EC264-D046-4F0C-A8F3-D0F4F1EF98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51BB1-511E-4A2E-8E48-CA20C7CB9E2C}" type="datetimeFigureOut">
              <a:rPr lang="es-ES" smtClean="0"/>
              <a:t>01/07/2021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9111D57-4E60-4DA8-80C1-AD84BBB480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CCFDDA2-6CB1-4A68-A795-911392B06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ACFEAB-5D55-4F54-98DC-85F85E4A328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74183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F1920C-BFB5-484D-A84F-69440D5CD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B9DC298-3DE8-4BA1-8E11-9ECC97D8D4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83A8B91-84AB-4D3C-B7EA-9C77C733B8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51BB1-511E-4A2E-8E48-CA20C7CB9E2C}" type="datetimeFigureOut">
              <a:rPr lang="es-ES" smtClean="0"/>
              <a:t>01/07/2021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89855CB-FF33-4563-B11B-9DBD482E16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3291885-B676-4AA3-ACD0-AA35B26A6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ACFEAB-5D55-4F54-98DC-85F85E4A3280}" type="slidenum">
              <a:rPr lang="es-ES" smtClean="0"/>
              <a:t>‹Nº›</a:t>
            </a:fld>
            <a:endParaRPr lang="es-ES"/>
          </a:p>
        </p:txBody>
      </p:sp>
      <p:pic>
        <p:nvPicPr>
          <p:cNvPr id="7" name="Imagen 6" descr="Logotipo&#10;&#10;Descripción generada automáticamente con confianza media">
            <a:extLst>
              <a:ext uri="{FF2B5EF4-FFF2-40B4-BE49-F238E27FC236}">
                <a16:creationId xmlns:a16="http://schemas.microsoft.com/office/drawing/2014/main" id="{D6055528-2E9E-4F51-8AB7-72E9C5AEAF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2899" y="6176963"/>
            <a:ext cx="909501" cy="909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679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A33263A-7554-462C-A634-566942E35B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A5152BA-EED2-4E9F-8CB1-E4AB77CC92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F756675-E81C-4385-9E83-21866A0C6D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51BB1-511E-4A2E-8E48-CA20C7CB9E2C}" type="datetimeFigureOut">
              <a:rPr lang="es-ES" smtClean="0"/>
              <a:t>01/07/2021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E9E7EEB-ABC5-446B-B35B-5A7BFEC0A6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73D5F6A-F5B5-4202-9A68-4FB3235EA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ACFEAB-5D55-4F54-98DC-85F85E4A328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7471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CB33EE-6DA5-4CFF-974C-7A9F0CCE6F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34EC048-1DB9-49E2-A9A5-481B872828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FCFD9A32-D1FB-463B-9B3A-42723A57BB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CBE75A5-F6A4-48EF-BA1D-7FE6AAC575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51BB1-511E-4A2E-8E48-CA20C7CB9E2C}" type="datetimeFigureOut">
              <a:rPr lang="es-ES" smtClean="0"/>
              <a:t>01/07/2021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EBD7C2E-1393-4819-BDA4-E6E8C3EE01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1400490-0074-4A16-A425-F2A41E89F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ACFEAB-5D55-4F54-98DC-85F85E4A328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66197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7E7F28C-5576-4A31-B11D-00B1A09033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62CC67C-4927-407F-800E-1B6621EE26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60F2D9A-2353-41A0-99B2-2651146945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E6BD003-84ED-4207-8150-1E4F5921444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84ADAA37-FD1E-47D7-8E97-DAD8C5A9EB9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DDA8237E-3AFD-4C6F-82C6-16284E271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51BB1-511E-4A2E-8E48-CA20C7CB9E2C}" type="datetimeFigureOut">
              <a:rPr lang="es-ES" smtClean="0"/>
              <a:t>01/07/2021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77CE3813-5FE7-40AC-BBB6-70A992A0E7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3B215201-4E6E-4818-B216-A926F0EF71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ACFEAB-5D55-4F54-98DC-85F85E4A328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03299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9924779-9894-4324-BA31-CD7AD2A086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1B426C9A-9BBB-4337-8F8A-1EF1A0FB4D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51BB1-511E-4A2E-8E48-CA20C7CB9E2C}" type="datetimeFigureOut">
              <a:rPr lang="es-ES" smtClean="0"/>
              <a:t>01/07/2021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CA8941D-5F4B-43B7-9353-AA8B5CB2C5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CA7C2ED-ACA0-4150-B907-9A3BC481C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ACFEAB-5D55-4F54-98DC-85F85E4A328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4650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86A3DD96-A385-41AC-B829-899A9A3059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51BB1-511E-4A2E-8E48-CA20C7CB9E2C}" type="datetimeFigureOut">
              <a:rPr lang="es-ES" smtClean="0"/>
              <a:t>01/07/2021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3F74A839-A40F-406C-876C-BA552E56DA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2A5E7AC-2FB9-4C1E-A5A0-B9CF7A60F0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ACFEAB-5D55-4F54-98DC-85F85E4A328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65873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0948742-BB5C-42A0-B94E-466DC2150C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4041B1B-1052-46A0-BE86-E335399765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A41C128-D102-4F64-97FC-0DE002686B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2B41D7D-C159-4352-A296-7AFA204F1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51BB1-511E-4A2E-8E48-CA20C7CB9E2C}" type="datetimeFigureOut">
              <a:rPr lang="es-ES" smtClean="0"/>
              <a:t>01/07/2021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15F5ECC-EAA6-45E0-B97A-A010401514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F8C2429-3EBF-4B80-AC5C-1E1A54D19F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ACFEAB-5D55-4F54-98DC-85F85E4A328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400620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99242E-A1DE-4E78-92A0-46A700DBD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00AB352-AB6D-4C64-A880-1856D914260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6774336-477A-49B7-8E4F-54A5AA9858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42A2F95-531E-4210-9F31-EEA8F1EC93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51BB1-511E-4A2E-8E48-CA20C7CB9E2C}" type="datetimeFigureOut">
              <a:rPr lang="es-ES" smtClean="0"/>
              <a:t>01/07/2021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DAC7638-D889-4DE3-A164-02C9A5E05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2D372D5-0C8D-40F7-BDB8-2F715C22C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ACFEAB-5D55-4F54-98DC-85F85E4A328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18753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FF3C6D10-CEF6-4306-B7F4-91524FDBF3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B9A6287-0B2D-4A76-AACC-E7C6CB307B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CD1A8E3-1D34-49A4-B8B6-C719A79CD0E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E51BB1-511E-4A2E-8E48-CA20C7CB9E2C}" type="datetimeFigureOut">
              <a:rPr lang="es-ES" smtClean="0"/>
              <a:t>01/07/2021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81F3796-17B2-4C03-A084-63667C8329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42D1DD-090F-4393-B089-7B0F2753CF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ACFEAB-5D55-4F54-98DC-85F85E4A328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38920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0.png"/><Relationship Id="rId5" Type="http://schemas.openxmlformats.org/officeDocument/2006/relationships/image" Target="../media/image30.png"/><Relationship Id="rId4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7.png"/><Relationship Id="rId7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50B499E6-E73A-4AA5-BD06-E44A0E8E211D}"/>
              </a:ext>
            </a:extLst>
          </p:cNvPr>
          <p:cNvSpPr/>
          <p:nvPr/>
        </p:nvSpPr>
        <p:spPr>
          <a:xfrm>
            <a:off x="553739" y="286603"/>
            <a:ext cx="11084513" cy="1157011"/>
          </a:xfrm>
          <a:prstGeom prst="roundRect">
            <a:avLst/>
          </a:prstGeom>
          <a:solidFill>
            <a:srgbClr val="CAF6D3"/>
          </a:solidFill>
          <a:ln>
            <a:solidFill>
              <a:srgbClr val="CAF6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DEA4D5AB-B50C-4FE5-9101-6099433C29EC}"/>
              </a:ext>
            </a:extLst>
          </p:cNvPr>
          <p:cNvSpPr/>
          <p:nvPr/>
        </p:nvSpPr>
        <p:spPr>
          <a:xfrm>
            <a:off x="4426224" y="1633119"/>
            <a:ext cx="3458817" cy="3333507"/>
          </a:xfrm>
          <a:prstGeom prst="rect">
            <a:avLst/>
          </a:prstGeom>
          <a:solidFill>
            <a:srgbClr val="81AE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0B4713DA-0989-4211-9BE8-37C63B45B0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382" y="398911"/>
            <a:ext cx="12099235" cy="1157011"/>
          </a:xfrm>
        </p:spPr>
        <p:txBody>
          <a:bodyPr>
            <a:noAutofit/>
          </a:bodyPr>
          <a:lstStyle/>
          <a:p>
            <a:r>
              <a:rPr lang="es-ES" sz="8000" dirty="0">
                <a:latin typeface="Algerian" panose="04020705040A02060702" pitchFamily="82" charset="0"/>
              </a:rPr>
              <a:t>TOM MARVOLO RIDDLE</a:t>
            </a:r>
          </a:p>
        </p:txBody>
      </p:sp>
      <p:sp>
        <p:nvSpPr>
          <p:cNvPr id="4" name="Marco 3">
            <a:extLst>
              <a:ext uri="{FF2B5EF4-FFF2-40B4-BE49-F238E27FC236}">
                <a16:creationId xmlns:a16="http://schemas.microsoft.com/office/drawing/2014/main" id="{221DC53C-65C0-4ECB-9B0A-D479F589D10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872"/>
            </a:avLst>
          </a:prstGeom>
          <a:solidFill>
            <a:srgbClr val="2E4F5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ADABD4FF-6945-444C-B711-911BC2A116CC}"/>
              </a:ext>
            </a:extLst>
          </p:cNvPr>
          <p:cNvSpPr txBox="1"/>
          <p:nvPr/>
        </p:nvSpPr>
        <p:spPr>
          <a:xfrm>
            <a:off x="1928190" y="5078934"/>
            <a:ext cx="84548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>
                <a:latin typeface="Abadi" panose="020B0604020104020204" pitchFamily="34" charset="0"/>
              </a:rPr>
              <a:t>UN VIAJE AL PASADO</a:t>
            </a:r>
          </a:p>
          <a:p>
            <a:pPr algn="ctr"/>
            <a:endParaRPr lang="es-ES" sz="3200" dirty="0">
              <a:latin typeface="Abadi" panose="020B0604020104020204" pitchFamily="34" charset="0"/>
            </a:endParaRPr>
          </a:p>
          <a:p>
            <a:pPr algn="ctr"/>
            <a:r>
              <a:rPr lang="es-ES" sz="3200" dirty="0">
                <a:latin typeface="Abadi" panose="020B0604020104020204" pitchFamily="34" charset="0"/>
              </a:rPr>
              <a:t>PRETÉRITO INDEFINIDO</a:t>
            </a:r>
          </a:p>
        </p:txBody>
      </p:sp>
      <p:pic>
        <p:nvPicPr>
          <p:cNvPr id="1026" name="Picture 2" descr="Harry Potter Gifts - Tom Riddle Diary | Wallpaper harry potter, Harry  potter itens, Harry potter">
            <a:extLst>
              <a:ext uri="{FF2B5EF4-FFF2-40B4-BE49-F238E27FC236}">
                <a16:creationId xmlns:a16="http://schemas.microsoft.com/office/drawing/2014/main" id="{68577F8A-A890-46DD-8E09-E9D0D00B0C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855" y="2017265"/>
            <a:ext cx="1762125" cy="2600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TOM MARVOLO RIDDLE JR. II - RENDER by BarbaraTP on DeviantArt">
            <a:extLst>
              <a:ext uri="{FF2B5EF4-FFF2-40B4-BE49-F238E27FC236}">
                <a16:creationId xmlns:a16="http://schemas.microsoft.com/office/drawing/2014/main" id="{EBC7D331-9C32-49EF-85A1-0FB6B670DD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" y="1443614"/>
            <a:ext cx="3887522" cy="5310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26426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C02B127B-9413-45D2-AACB-5A0251C34C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3248838"/>
              </p:ext>
            </p:extLst>
          </p:nvPr>
        </p:nvGraphicFramePr>
        <p:xfrm>
          <a:off x="1394908" y="473242"/>
          <a:ext cx="8742947" cy="63847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9" name="Triángulo isósceles 18">
            <a:extLst>
              <a:ext uri="{FF2B5EF4-FFF2-40B4-BE49-F238E27FC236}">
                <a16:creationId xmlns:a16="http://schemas.microsoft.com/office/drawing/2014/main" id="{7FFE22C2-579A-4453-BB97-887A6512127E}"/>
              </a:ext>
            </a:extLst>
          </p:cNvPr>
          <p:cNvSpPr/>
          <p:nvPr/>
        </p:nvSpPr>
        <p:spPr>
          <a:xfrm rot="7645487">
            <a:off x="3203239" y="560768"/>
            <a:ext cx="352926" cy="1532021"/>
          </a:xfrm>
          <a:prstGeom prst="triangle">
            <a:avLst/>
          </a:prstGeom>
          <a:solidFill>
            <a:srgbClr val="CAF6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click">
            <a:extLst>
              <a:ext uri="{FF2B5EF4-FFF2-40B4-BE49-F238E27FC236}">
                <a16:creationId xmlns:a16="http://schemas.microsoft.com/office/drawing/2014/main" id="{AB58A116-3FA9-44D0-9EAB-185E0F345BFF}"/>
              </a:ext>
            </a:extLst>
          </p:cNvPr>
          <p:cNvSpPr/>
          <p:nvPr/>
        </p:nvSpPr>
        <p:spPr>
          <a:xfrm>
            <a:off x="753979" y="4203032"/>
            <a:ext cx="1530326" cy="834189"/>
          </a:xfrm>
          <a:prstGeom prst="roundRect">
            <a:avLst/>
          </a:prstGeom>
          <a:solidFill>
            <a:srgbClr val="CAF6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800" b="1" dirty="0">
                <a:solidFill>
                  <a:schemeClr val="tx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STOP</a:t>
            </a:r>
          </a:p>
        </p:txBody>
      </p:sp>
      <p:pic>
        <p:nvPicPr>
          <p:cNvPr id="33" name="Serenity">
            <a:hlinkClick r:id="" action="ppaction://media"/>
            <a:extLst>
              <a:ext uri="{FF2B5EF4-FFF2-40B4-BE49-F238E27FC236}">
                <a16:creationId xmlns:a16="http://schemas.microsoft.com/office/drawing/2014/main" id="{98A5E24C-826F-428D-B331-CB1EA08CBA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137855" y="721121"/>
            <a:ext cx="609600" cy="609600"/>
          </a:xfrm>
          <a:prstGeom prst="rect">
            <a:avLst/>
          </a:prstGeom>
        </p:spPr>
      </p:pic>
      <p:sp>
        <p:nvSpPr>
          <p:cNvPr id="8" name="Marco 7">
            <a:extLst>
              <a:ext uri="{FF2B5EF4-FFF2-40B4-BE49-F238E27FC236}">
                <a16:creationId xmlns:a16="http://schemas.microsoft.com/office/drawing/2014/main" id="{DA0E909C-84FF-4590-B1F2-2012CCAC5F4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872"/>
            </a:avLst>
          </a:prstGeom>
          <a:solidFill>
            <a:srgbClr val="2E4F5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pic>
        <p:nvPicPr>
          <p:cNvPr id="9" name="Picture 4" descr="Download Hogwarts Logo Png Clipart Background - Harry Potter Schrift Hogwarts  PNG Image with No Background - PNGkey.com">
            <a:extLst>
              <a:ext uri="{FF2B5EF4-FFF2-40B4-BE49-F238E27FC236}">
                <a16:creationId xmlns:a16="http://schemas.microsoft.com/office/drawing/2014/main" id="{E398A2A5-BDC9-4A95-979B-786FE5010F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6559" y="342429"/>
            <a:ext cx="3453019" cy="1968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3964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402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8" dur="1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</p:childTnLst>
        </p:cTn>
      </p:par>
    </p:tnLst>
    <p:bldLst>
      <p:bldGraphic spid="6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: esquinas redondeadas 11">
            <a:extLst>
              <a:ext uri="{FF2B5EF4-FFF2-40B4-BE49-F238E27FC236}">
                <a16:creationId xmlns:a16="http://schemas.microsoft.com/office/drawing/2014/main" id="{B3A2CE33-696C-469B-9B54-F7CB4014E2A1}"/>
              </a:ext>
            </a:extLst>
          </p:cNvPr>
          <p:cNvSpPr/>
          <p:nvPr/>
        </p:nvSpPr>
        <p:spPr>
          <a:xfrm>
            <a:off x="547087" y="471268"/>
            <a:ext cx="11084513" cy="1157011"/>
          </a:xfrm>
          <a:prstGeom prst="roundRect">
            <a:avLst/>
          </a:prstGeom>
          <a:solidFill>
            <a:srgbClr val="CAF6D3"/>
          </a:solidFill>
          <a:ln>
            <a:solidFill>
              <a:srgbClr val="CAF6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7C01909-262D-44DA-8B43-5486E68D7B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>
                <a:latin typeface="Algerian" panose="04020705040A02060702" pitchFamily="82" charset="0"/>
              </a:rPr>
              <a:t>Pretérito indefinido: Gramática</a:t>
            </a:r>
          </a:p>
        </p:txBody>
      </p:sp>
      <p:pic>
        <p:nvPicPr>
          <p:cNvPr id="5" name="Imagen 4" descr="Escala de tiempo&#10;&#10;Descripción generada automáticamente">
            <a:extLst>
              <a:ext uri="{FF2B5EF4-FFF2-40B4-BE49-F238E27FC236}">
                <a16:creationId xmlns:a16="http://schemas.microsoft.com/office/drawing/2014/main" id="{2E0EE057-4BBA-4944-B576-1CE4EC01DB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373"/>
          <a:stretch/>
        </p:blipFill>
        <p:spPr>
          <a:xfrm>
            <a:off x="547087" y="1854755"/>
            <a:ext cx="11097826" cy="4531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5626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26D36274-8BEF-40D0-B3E4-04F033FB67F7}"/>
              </a:ext>
            </a:extLst>
          </p:cNvPr>
          <p:cNvSpPr/>
          <p:nvPr/>
        </p:nvSpPr>
        <p:spPr>
          <a:xfrm>
            <a:off x="553743" y="195855"/>
            <a:ext cx="11084513" cy="718546"/>
          </a:xfrm>
          <a:prstGeom prst="roundRect">
            <a:avLst/>
          </a:prstGeom>
          <a:solidFill>
            <a:srgbClr val="CAF6D3"/>
          </a:solidFill>
          <a:ln>
            <a:solidFill>
              <a:srgbClr val="CAF6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7C01909-262D-44DA-8B43-5486E68D7B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817"/>
            <a:ext cx="10515600" cy="939995"/>
          </a:xfrm>
        </p:spPr>
        <p:txBody>
          <a:bodyPr/>
          <a:lstStyle/>
          <a:p>
            <a:pPr algn="ctr"/>
            <a:r>
              <a:rPr lang="es-ES" dirty="0">
                <a:latin typeface="Algerian" panose="04020705040A02060702" pitchFamily="82" charset="0"/>
              </a:rPr>
              <a:t>Pretérito indefinido: irregulares</a:t>
            </a:r>
          </a:p>
        </p:txBody>
      </p:sp>
      <p:pic>
        <p:nvPicPr>
          <p:cNvPr id="9" name="Imagen 8" descr="Tabla&#10;&#10;Descripción generada automáticamente">
            <a:extLst>
              <a:ext uri="{FF2B5EF4-FFF2-40B4-BE49-F238E27FC236}">
                <a16:creationId xmlns:a16="http://schemas.microsoft.com/office/drawing/2014/main" id="{F1E02EDE-0153-4F1F-856F-B8F8AA1623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9796" y="1230967"/>
            <a:ext cx="3895638" cy="5627033"/>
          </a:xfrm>
          <a:prstGeom prst="rect">
            <a:avLst/>
          </a:prstGeom>
        </p:spPr>
      </p:pic>
      <p:pic>
        <p:nvPicPr>
          <p:cNvPr id="11" name="Imagen 10" descr="Tabla, Calendario&#10;&#10;Descripción generada automáticamente">
            <a:extLst>
              <a:ext uri="{FF2B5EF4-FFF2-40B4-BE49-F238E27FC236}">
                <a16:creationId xmlns:a16="http://schemas.microsoft.com/office/drawing/2014/main" id="{B22C1F73-18F8-45B9-B05A-5164D45FDE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598" y="1378550"/>
            <a:ext cx="3880248" cy="5604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9953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 16">
            <a:extLst>
              <a:ext uri="{FF2B5EF4-FFF2-40B4-BE49-F238E27FC236}">
                <a16:creationId xmlns:a16="http://schemas.microsoft.com/office/drawing/2014/main" id="{21390C26-8C76-480C-87AD-7E050499EBC0}"/>
              </a:ext>
            </a:extLst>
          </p:cNvPr>
          <p:cNvSpPr/>
          <p:nvPr/>
        </p:nvSpPr>
        <p:spPr>
          <a:xfrm>
            <a:off x="3820058" y="1236421"/>
            <a:ext cx="1501254" cy="30605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s-ES" dirty="0">
                <a:solidFill>
                  <a:schemeClr val="tx1"/>
                </a:solidFill>
                <a:latin typeface="Modern Love Caps" panose="04070805081001020A01" pitchFamily="82" charset="0"/>
              </a:rPr>
              <a:t>ESTAR</a:t>
            </a: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ABF81554-3994-4014-A1FF-0AAC8313A471}"/>
              </a:ext>
            </a:extLst>
          </p:cNvPr>
          <p:cNvSpPr/>
          <p:nvPr/>
        </p:nvSpPr>
        <p:spPr>
          <a:xfrm>
            <a:off x="3820058" y="2436656"/>
            <a:ext cx="1501254" cy="30605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s-ES" dirty="0">
                <a:solidFill>
                  <a:schemeClr val="tx1"/>
                </a:solidFill>
                <a:latin typeface="Modern Love Caps" panose="04070805081001020A01" pitchFamily="82" charset="0"/>
              </a:rPr>
              <a:t>SER</a:t>
            </a:r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B65FCCA8-9179-4CB9-BBC2-85146AE49981}"/>
              </a:ext>
            </a:extLst>
          </p:cNvPr>
          <p:cNvSpPr/>
          <p:nvPr/>
        </p:nvSpPr>
        <p:spPr>
          <a:xfrm>
            <a:off x="3820058" y="4837126"/>
            <a:ext cx="1501254" cy="30605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s-ES">
                <a:solidFill>
                  <a:schemeClr val="tx1"/>
                </a:solidFill>
                <a:latin typeface="Modern Love Caps" panose="04070805081001020A01" pitchFamily="82" charset="0"/>
              </a:rPr>
              <a:t>TENER</a:t>
            </a:r>
            <a:endParaRPr lang="es-ES" dirty="0">
              <a:solidFill>
                <a:schemeClr val="tx1"/>
              </a:solidFill>
              <a:latin typeface="Modern Love Caps" panose="04070805081001020A01" pitchFamily="82" charset="0"/>
            </a:endParaRPr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10921685-18D7-43D9-B81D-52A529FB96F9}"/>
              </a:ext>
            </a:extLst>
          </p:cNvPr>
          <p:cNvSpPr/>
          <p:nvPr/>
        </p:nvSpPr>
        <p:spPr>
          <a:xfrm>
            <a:off x="9915845" y="1242621"/>
            <a:ext cx="1501254" cy="30605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s-ES" dirty="0">
                <a:solidFill>
                  <a:schemeClr val="tx1"/>
                </a:solidFill>
                <a:latin typeface="Modern Love Caps" panose="04070805081001020A01" pitchFamily="82" charset="0"/>
              </a:rPr>
              <a:t>DECIR</a:t>
            </a:r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844D1415-C7DB-4B30-BFFE-61C258BE82C5}"/>
              </a:ext>
            </a:extLst>
          </p:cNvPr>
          <p:cNvSpPr/>
          <p:nvPr/>
        </p:nvSpPr>
        <p:spPr>
          <a:xfrm>
            <a:off x="9915845" y="2447478"/>
            <a:ext cx="1501254" cy="30605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s-ES" dirty="0">
                <a:solidFill>
                  <a:schemeClr val="tx1"/>
                </a:solidFill>
                <a:latin typeface="Modern Love Caps" panose="04070805081001020A01" pitchFamily="82" charset="0"/>
              </a:rPr>
              <a:t>DAR</a:t>
            </a:r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92DEA6AD-B72B-4145-BA32-D8CBC87E8EB0}"/>
              </a:ext>
            </a:extLst>
          </p:cNvPr>
          <p:cNvSpPr/>
          <p:nvPr/>
        </p:nvSpPr>
        <p:spPr>
          <a:xfrm>
            <a:off x="3820058" y="6037362"/>
            <a:ext cx="1501254" cy="30605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s-ES" dirty="0">
                <a:solidFill>
                  <a:schemeClr val="tx1"/>
                </a:solidFill>
                <a:latin typeface="Modern Love Caps" panose="04070805081001020A01" pitchFamily="82" charset="0"/>
              </a:rPr>
              <a:t>HABER</a:t>
            </a:r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2224CDAB-A5C7-4DDC-9850-7EE37072C9B0}"/>
              </a:ext>
            </a:extLst>
          </p:cNvPr>
          <p:cNvSpPr/>
          <p:nvPr/>
        </p:nvSpPr>
        <p:spPr>
          <a:xfrm>
            <a:off x="3820058" y="3636891"/>
            <a:ext cx="1501254" cy="30605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s-ES" dirty="0">
                <a:solidFill>
                  <a:schemeClr val="tx1"/>
                </a:solidFill>
                <a:latin typeface="Modern Love Caps" panose="04070805081001020A01" pitchFamily="82" charset="0"/>
              </a:rPr>
              <a:t>IR</a:t>
            </a:r>
          </a:p>
        </p:txBody>
      </p:sp>
      <p:sp>
        <p:nvSpPr>
          <p:cNvPr id="24" name="Rectángulo 23">
            <a:extLst>
              <a:ext uri="{FF2B5EF4-FFF2-40B4-BE49-F238E27FC236}">
                <a16:creationId xmlns:a16="http://schemas.microsoft.com/office/drawing/2014/main" id="{583EF308-E5B1-40C8-910C-BA529A87C105}"/>
              </a:ext>
            </a:extLst>
          </p:cNvPr>
          <p:cNvSpPr/>
          <p:nvPr/>
        </p:nvSpPr>
        <p:spPr>
          <a:xfrm>
            <a:off x="9915845" y="6062049"/>
            <a:ext cx="1645983" cy="30605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s-ES" dirty="0">
                <a:solidFill>
                  <a:schemeClr val="tx1"/>
                </a:solidFill>
                <a:latin typeface="Modern Love Caps" panose="04070805081001020A01" pitchFamily="82" charset="0"/>
              </a:rPr>
              <a:t>COMER</a:t>
            </a:r>
          </a:p>
        </p:txBody>
      </p:sp>
      <p:sp>
        <p:nvSpPr>
          <p:cNvPr id="25" name="Rectángulo 24">
            <a:extLst>
              <a:ext uri="{FF2B5EF4-FFF2-40B4-BE49-F238E27FC236}">
                <a16:creationId xmlns:a16="http://schemas.microsoft.com/office/drawing/2014/main" id="{97F88404-1412-4011-B4A1-1C379C6B9EA5}"/>
              </a:ext>
            </a:extLst>
          </p:cNvPr>
          <p:cNvSpPr/>
          <p:nvPr/>
        </p:nvSpPr>
        <p:spPr>
          <a:xfrm>
            <a:off x="9915845" y="4857192"/>
            <a:ext cx="1501254" cy="30605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s-ES" dirty="0">
                <a:solidFill>
                  <a:schemeClr val="tx1"/>
                </a:solidFill>
                <a:latin typeface="Modern Love Caps" panose="04070805081001020A01" pitchFamily="82" charset="0"/>
              </a:rPr>
              <a:t>PODER</a:t>
            </a:r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0A59695C-6C79-4A2C-A936-52000492F493}"/>
              </a:ext>
            </a:extLst>
          </p:cNvPr>
          <p:cNvSpPr/>
          <p:nvPr/>
        </p:nvSpPr>
        <p:spPr>
          <a:xfrm>
            <a:off x="9915845" y="3652335"/>
            <a:ext cx="1501254" cy="30605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s-ES" dirty="0">
                <a:solidFill>
                  <a:schemeClr val="tx1"/>
                </a:solidFill>
                <a:latin typeface="Modern Love Caps" panose="04070805081001020A01" pitchFamily="82" charset="0"/>
              </a:rPr>
              <a:t>SABER</a:t>
            </a:r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A0A56B75-31F4-4A1F-912D-077F477C5FBF}"/>
              </a:ext>
            </a:extLst>
          </p:cNvPr>
          <p:cNvCxnSpPr>
            <a:cxnSpLocks/>
            <a:endCxn id="17" idx="1"/>
          </p:cNvCxnSpPr>
          <p:nvPr/>
        </p:nvCxnSpPr>
        <p:spPr>
          <a:xfrm flipV="1">
            <a:off x="2010764" y="1389449"/>
            <a:ext cx="1809294" cy="362697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7" name="Marco 36">
            <a:extLst>
              <a:ext uri="{FF2B5EF4-FFF2-40B4-BE49-F238E27FC236}">
                <a16:creationId xmlns:a16="http://schemas.microsoft.com/office/drawing/2014/main" id="{16ED2706-7FA9-4D80-97BD-005A74CA524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872"/>
            </a:avLst>
          </a:prstGeom>
          <a:solidFill>
            <a:srgbClr val="2E4F5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38" name="Rectángulo: esquinas redondeadas 37">
            <a:extLst>
              <a:ext uri="{FF2B5EF4-FFF2-40B4-BE49-F238E27FC236}">
                <a16:creationId xmlns:a16="http://schemas.microsoft.com/office/drawing/2014/main" id="{7463F4E6-8E83-4D60-B231-7B8E61D14A15}"/>
              </a:ext>
            </a:extLst>
          </p:cNvPr>
          <p:cNvSpPr/>
          <p:nvPr/>
        </p:nvSpPr>
        <p:spPr>
          <a:xfrm>
            <a:off x="553739" y="286604"/>
            <a:ext cx="11084513" cy="588264"/>
          </a:xfrm>
          <a:prstGeom prst="roundRect">
            <a:avLst/>
          </a:prstGeom>
          <a:solidFill>
            <a:srgbClr val="CAF6D3"/>
          </a:solidFill>
          <a:ln>
            <a:solidFill>
              <a:srgbClr val="CAF6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>
                <a:solidFill>
                  <a:schemeClr val="tx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RELACIONA LOS INFINITIVOS CON LA PRIMERA PERSONA DEL VERBO CORRESPONDIENTE</a:t>
            </a:r>
          </a:p>
        </p:txBody>
      </p:sp>
      <p:sp>
        <p:nvSpPr>
          <p:cNvPr id="39" name="Rectángulo 38">
            <a:extLst>
              <a:ext uri="{FF2B5EF4-FFF2-40B4-BE49-F238E27FC236}">
                <a16:creationId xmlns:a16="http://schemas.microsoft.com/office/drawing/2014/main" id="{354EAA16-064D-4B9E-AB19-94489B165463}"/>
              </a:ext>
            </a:extLst>
          </p:cNvPr>
          <p:cNvSpPr/>
          <p:nvPr/>
        </p:nvSpPr>
        <p:spPr>
          <a:xfrm>
            <a:off x="509510" y="1261108"/>
            <a:ext cx="1501254" cy="306056"/>
          </a:xfrm>
          <a:prstGeom prst="rect">
            <a:avLst/>
          </a:prstGeom>
          <a:solidFill>
            <a:srgbClr val="81AE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s-ES" dirty="0">
                <a:solidFill>
                  <a:schemeClr val="tx1"/>
                </a:solidFill>
                <a:latin typeface="Modern Love Caps" panose="04070805081001020A01" pitchFamily="82" charset="0"/>
              </a:rPr>
              <a:t>FUI</a:t>
            </a:r>
          </a:p>
        </p:txBody>
      </p:sp>
      <p:sp>
        <p:nvSpPr>
          <p:cNvPr id="40" name="Rectángulo 39">
            <a:extLst>
              <a:ext uri="{FF2B5EF4-FFF2-40B4-BE49-F238E27FC236}">
                <a16:creationId xmlns:a16="http://schemas.microsoft.com/office/drawing/2014/main" id="{CD9F24D7-06D0-4355-AF41-99FE22D4F6EB}"/>
              </a:ext>
            </a:extLst>
          </p:cNvPr>
          <p:cNvSpPr/>
          <p:nvPr/>
        </p:nvSpPr>
        <p:spPr>
          <a:xfrm>
            <a:off x="509510" y="2461343"/>
            <a:ext cx="1501254" cy="306056"/>
          </a:xfrm>
          <a:prstGeom prst="rect">
            <a:avLst/>
          </a:prstGeom>
          <a:solidFill>
            <a:srgbClr val="81AE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s-ES" dirty="0">
                <a:solidFill>
                  <a:schemeClr val="tx1"/>
                </a:solidFill>
                <a:latin typeface="Modern Love Caps" panose="04070805081001020A01" pitchFamily="82" charset="0"/>
              </a:rPr>
              <a:t>HUBE</a:t>
            </a:r>
          </a:p>
        </p:txBody>
      </p:sp>
      <p:sp>
        <p:nvSpPr>
          <p:cNvPr id="41" name="Rectángulo 40">
            <a:extLst>
              <a:ext uri="{FF2B5EF4-FFF2-40B4-BE49-F238E27FC236}">
                <a16:creationId xmlns:a16="http://schemas.microsoft.com/office/drawing/2014/main" id="{EBB18014-F990-4AE5-9E35-0894A05B5C5C}"/>
              </a:ext>
            </a:extLst>
          </p:cNvPr>
          <p:cNvSpPr/>
          <p:nvPr/>
        </p:nvSpPr>
        <p:spPr>
          <a:xfrm>
            <a:off x="509510" y="4861813"/>
            <a:ext cx="1501254" cy="306056"/>
          </a:xfrm>
          <a:prstGeom prst="rect">
            <a:avLst/>
          </a:prstGeom>
          <a:solidFill>
            <a:srgbClr val="81AE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s-ES" dirty="0">
                <a:solidFill>
                  <a:schemeClr val="tx1"/>
                </a:solidFill>
                <a:latin typeface="Modern Love Caps" panose="04070805081001020A01" pitchFamily="82" charset="0"/>
              </a:rPr>
              <a:t>ESTUVE</a:t>
            </a:r>
          </a:p>
        </p:txBody>
      </p:sp>
      <p:sp>
        <p:nvSpPr>
          <p:cNvPr id="42" name="Rectángulo 41">
            <a:extLst>
              <a:ext uri="{FF2B5EF4-FFF2-40B4-BE49-F238E27FC236}">
                <a16:creationId xmlns:a16="http://schemas.microsoft.com/office/drawing/2014/main" id="{6CE9ADCB-5CBA-4A52-8DBD-73BA446B5318}"/>
              </a:ext>
            </a:extLst>
          </p:cNvPr>
          <p:cNvSpPr/>
          <p:nvPr/>
        </p:nvSpPr>
        <p:spPr>
          <a:xfrm>
            <a:off x="509510" y="6062049"/>
            <a:ext cx="1501254" cy="306056"/>
          </a:xfrm>
          <a:prstGeom prst="rect">
            <a:avLst/>
          </a:prstGeom>
          <a:solidFill>
            <a:srgbClr val="81AE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s-ES" dirty="0">
                <a:solidFill>
                  <a:schemeClr val="tx1"/>
                </a:solidFill>
                <a:latin typeface="Modern Love Caps" panose="04070805081001020A01" pitchFamily="82" charset="0"/>
              </a:rPr>
              <a:t>FUI</a:t>
            </a:r>
          </a:p>
        </p:txBody>
      </p:sp>
      <p:sp>
        <p:nvSpPr>
          <p:cNvPr id="43" name="Rectángulo 42">
            <a:extLst>
              <a:ext uri="{FF2B5EF4-FFF2-40B4-BE49-F238E27FC236}">
                <a16:creationId xmlns:a16="http://schemas.microsoft.com/office/drawing/2014/main" id="{7B942E7D-4CD7-469C-AC4E-42BC3A992107}"/>
              </a:ext>
            </a:extLst>
          </p:cNvPr>
          <p:cNvSpPr/>
          <p:nvPr/>
        </p:nvSpPr>
        <p:spPr>
          <a:xfrm>
            <a:off x="509510" y="3661578"/>
            <a:ext cx="1501254" cy="306056"/>
          </a:xfrm>
          <a:prstGeom prst="rect">
            <a:avLst/>
          </a:prstGeom>
          <a:solidFill>
            <a:srgbClr val="81AE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s-ES" dirty="0">
                <a:solidFill>
                  <a:schemeClr val="tx1"/>
                </a:solidFill>
                <a:latin typeface="Modern Love Caps" panose="04070805081001020A01" pitchFamily="82" charset="0"/>
              </a:rPr>
              <a:t>TUVE</a:t>
            </a:r>
          </a:p>
        </p:txBody>
      </p:sp>
      <p:sp>
        <p:nvSpPr>
          <p:cNvPr id="44" name="Rectángulo 43">
            <a:extLst>
              <a:ext uri="{FF2B5EF4-FFF2-40B4-BE49-F238E27FC236}">
                <a16:creationId xmlns:a16="http://schemas.microsoft.com/office/drawing/2014/main" id="{25CDFE55-C059-4233-AC74-CAD024C82BF3}"/>
              </a:ext>
            </a:extLst>
          </p:cNvPr>
          <p:cNvSpPr/>
          <p:nvPr/>
        </p:nvSpPr>
        <p:spPr>
          <a:xfrm>
            <a:off x="6931528" y="1236421"/>
            <a:ext cx="1501254" cy="306056"/>
          </a:xfrm>
          <a:prstGeom prst="rect">
            <a:avLst/>
          </a:prstGeom>
          <a:solidFill>
            <a:srgbClr val="81AE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s-ES" dirty="0">
                <a:solidFill>
                  <a:schemeClr val="tx1"/>
                </a:solidFill>
                <a:latin typeface="Modern Love Caps" panose="04070805081001020A01" pitchFamily="82" charset="0"/>
              </a:rPr>
              <a:t>PUDE</a:t>
            </a:r>
          </a:p>
        </p:txBody>
      </p:sp>
      <p:sp>
        <p:nvSpPr>
          <p:cNvPr id="45" name="Rectángulo 44">
            <a:extLst>
              <a:ext uri="{FF2B5EF4-FFF2-40B4-BE49-F238E27FC236}">
                <a16:creationId xmlns:a16="http://schemas.microsoft.com/office/drawing/2014/main" id="{9436562B-29AB-493B-B843-827B0AA589EF}"/>
              </a:ext>
            </a:extLst>
          </p:cNvPr>
          <p:cNvSpPr/>
          <p:nvPr/>
        </p:nvSpPr>
        <p:spPr>
          <a:xfrm>
            <a:off x="6931528" y="2436656"/>
            <a:ext cx="1501254" cy="306056"/>
          </a:xfrm>
          <a:prstGeom prst="rect">
            <a:avLst/>
          </a:prstGeom>
          <a:solidFill>
            <a:srgbClr val="81AE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s-ES" dirty="0">
                <a:solidFill>
                  <a:schemeClr val="tx1"/>
                </a:solidFill>
                <a:latin typeface="Modern Love Caps" panose="04070805081001020A01" pitchFamily="82" charset="0"/>
              </a:rPr>
              <a:t>DIJE</a:t>
            </a:r>
          </a:p>
        </p:txBody>
      </p:sp>
      <p:sp>
        <p:nvSpPr>
          <p:cNvPr id="46" name="Rectángulo 45">
            <a:extLst>
              <a:ext uri="{FF2B5EF4-FFF2-40B4-BE49-F238E27FC236}">
                <a16:creationId xmlns:a16="http://schemas.microsoft.com/office/drawing/2014/main" id="{B5BE757A-E096-44E4-82A1-05B447D00AFF}"/>
              </a:ext>
            </a:extLst>
          </p:cNvPr>
          <p:cNvSpPr/>
          <p:nvPr/>
        </p:nvSpPr>
        <p:spPr>
          <a:xfrm>
            <a:off x="6931528" y="4837126"/>
            <a:ext cx="1501254" cy="306056"/>
          </a:xfrm>
          <a:prstGeom prst="rect">
            <a:avLst/>
          </a:prstGeom>
          <a:solidFill>
            <a:srgbClr val="81AE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s-ES" dirty="0">
                <a:solidFill>
                  <a:schemeClr val="tx1"/>
                </a:solidFill>
                <a:latin typeface="Modern Love Caps" panose="04070805081001020A01" pitchFamily="82" charset="0"/>
              </a:rPr>
              <a:t>SUPE</a:t>
            </a:r>
          </a:p>
        </p:txBody>
      </p:sp>
      <p:sp>
        <p:nvSpPr>
          <p:cNvPr id="47" name="Rectángulo 46">
            <a:extLst>
              <a:ext uri="{FF2B5EF4-FFF2-40B4-BE49-F238E27FC236}">
                <a16:creationId xmlns:a16="http://schemas.microsoft.com/office/drawing/2014/main" id="{79FB68F2-8880-49A8-B0D0-8FB143C4E5C2}"/>
              </a:ext>
            </a:extLst>
          </p:cNvPr>
          <p:cNvSpPr/>
          <p:nvPr/>
        </p:nvSpPr>
        <p:spPr>
          <a:xfrm>
            <a:off x="6931528" y="6037362"/>
            <a:ext cx="1501254" cy="306056"/>
          </a:xfrm>
          <a:prstGeom prst="rect">
            <a:avLst/>
          </a:prstGeom>
          <a:solidFill>
            <a:srgbClr val="81AE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s-ES" dirty="0">
                <a:solidFill>
                  <a:schemeClr val="tx1"/>
                </a:solidFill>
                <a:latin typeface="Modern Love Caps" panose="04070805081001020A01" pitchFamily="82" charset="0"/>
              </a:rPr>
              <a:t>DI</a:t>
            </a:r>
          </a:p>
        </p:txBody>
      </p:sp>
      <p:sp>
        <p:nvSpPr>
          <p:cNvPr id="48" name="Rectángulo 47">
            <a:extLst>
              <a:ext uri="{FF2B5EF4-FFF2-40B4-BE49-F238E27FC236}">
                <a16:creationId xmlns:a16="http://schemas.microsoft.com/office/drawing/2014/main" id="{AD00BE8F-EB3D-470A-B7AD-64064176263C}"/>
              </a:ext>
            </a:extLst>
          </p:cNvPr>
          <p:cNvSpPr/>
          <p:nvPr/>
        </p:nvSpPr>
        <p:spPr>
          <a:xfrm>
            <a:off x="6931528" y="3636891"/>
            <a:ext cx="1501254" cy="306056"/>
          </a:xfrm>
          <a:prstGeom prst="rect">
            <a:avLst/>
          </a:prstGeom>
          <a:solidFill>
            <a:srgbClr val="81AE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s-ES" dirty="0">
                <a:solidFill>
                  <a:schemeClr val="tx1"/>
                </a:solidFill>
                <a:latin typeface="Modern Love Caps" panose="04070805081001020A01" pitchFamily="82" charset="0"/>
              </a:rPr>
              <a:t>COMÍ</a:t>
            </a:r>
          </a:p>
        </p:txBody>
      </p:sp>
    </p:spTree>
    <p:extLst>
      <p:ext uri="{BB962C8B-B14F-4D97-AF65-F5344CB8AC3E}">
        <p14:creationId xmlns:p14="http://schemas.microsoft.com/office/powerpoint/2010/main" val="7657791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agrama de flujo: conector 14">
            <a:extLst>
              <a:ext uri="{FF2B5EF4-FFF2-40B4-BE49-F238E27FC236}">
                <a16:creationId xmlns:a16="http://schemas.microsoft.com/office/drawing/2014/main" id="{8B26F4DE-9D47-4699-8ACC-24D868F85CBA}"/>
              </a:ext>
            </a:extLst>
          </p:cNvPr>
          <p:cNvSpPr/>
          <p:nvPr/>
        </p:nvSpPr>
        <p:spPr>
          <a:xfrm>
            <a:off x="557571" y="2291152"/>
            <a:ext cx="1708549" cy="1679721"/>
          </a:xfrm>
          <a:prstGeom prst="flowChartConnector">
            <a:avLst/>
          </a:prstGeom>
          <a:solidFill>
            <a:srgbClr val="81AEA7"/>
          </a:solidFill>
          <a:ln>
            <a:solidFill>
              <a:srgbClr val="A9E5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5CB0A8A9-47E5-4F1C-8DBE-A285971F9DE3}"/>
              </a:ext>
            </a:extLst>
          </p:cNvPr>
          <p:cNvSpPr/>
          <p:nvPr/>
        </p:nvSpPr>
        <p:spPr>
          <a:xfrm>
            <a:off x="5342021" y="4860758"/>
            <a:ext cx="6849979" cy="497305"/>
          </a:xfrm>
          <a:prstGeom prst="rect">
            <a:avLst/>
          </a:prstGeom>
          <a:solidFill>
            <a:srgbClr val="81AEA7"/>
          </a:solidFill>
          <a:ln w="38100">
            <a:solidFill>
              <a:srgbClr val="FAE1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0D78D51A-7D25-4A49-9AD8-2B704AF48B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4166"/>
            <a:ext cx="10515600" cy="1307431"/>
          </a:xfrm>
          <a:solidFill>
            <a:srgbClr val="CAF6D3"/>
          </a:solidFill>
        </p:spPr>
        <p:txBody>
          <a:bodyPr>
            <a:noAutofit/>
          </a:bodyPr>
          <a:lstStyle/>
          <a:p>
            <a:pPr algn="ctr"/>
            <a:r>
              <a:rPr lang="es-ES" sz="3600" dirty="0">
                <a:latin typeface="Modern Love Caps" panose="04070805081001020A01" pitchFamily="82" charset="0"/>
              </a:rPr>
              <a:t>PASA DEL INFINITIVO A LA PRIMERA PERSONA DE ESTOS VERBOS. ¿Podrás atrapar a la </a:t>
            </a:r>
            <a:r>
              <a:rPr lang="es-ES" sz="3600" dirty="0" err="1">
                <a:latin typeface="Modern Love Caps" panose="04070805081001020A01" pitchFamily="82" charset="0"/>
              </a:rPr>
              <a:t>snitch</a:t>
            </a:r>
            <a:r>
              <a:rPr lang="es-ES" sz="3600" dirty="0">
                <a:latin typeface="Modern Love Caps" panose="04070805081001020A01" pitchFamily="82" charset="0"/>
              </a:rPr>
              <a:t> dorada?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F605222C-6F15-4959-ACFA-6E79D59E3E6C}"/>
              </a:ext>
            </a:extLst>
          </p:cNvPr>
          <p:cNvSpPr txBox="1"/>
          <p:nvPr/>
        </p:nvSpPr>
        <p:spPr>
          <a:xfrm>
            <a:off x="3395889" y="4834843"/>
            <a:ext cx="186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latin typeface="Cavolini" panose="03000502040302020204" pitchFamily="66" charset="0"/>
                <a:cs typeface="Cavolini" panose="03000502040302020204" pitchFamily="66" charset="0"/>
              </a:rPr>
              <a:t>TIEMPO</a:t>
            </a:r>
          </a:p>
        </p:txBody>
      </p:sp>
      <p:sp>
        <p:nvSpPr>
          <p:cNvPr id="10" name="Diagrama de flujo: conector 9">
            <a:extLst>
              <a:ext uri="{FF2B5EF4-FFF2-40B4-BE49-F238E27FC236}">
                <a16:creationId xmlns:a16="http://schemas.microsoft.com/office/drawing/2014/main" id="{816770AC-627D-4B92-B14F-E9427BE1C8CE}"/>
              </a:ext>
            </a:extLst>
          </p:cNvPr>
          <p:cNvSpPr/>
          <p:nvPr/>
        </p:nvSpPr>
        <p:spPr>
          <a:xfrm>
            <a:off x="2929465" y="2291152"/>
            <a:ext cx="1708549" cy="1679721"/>
          </a:xfrm>
          <a:prstGeom prst="flowChartConnector">
            <a:avLst/>
          </a:prstGeom>
          <a:solidFill>
            <a:srgbClr val="81AEA7"/>
          </a:solidFill>
          <a:ln>
            <a:solidFill>
              <a:srgbClr val="A9E5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Diagrama de flujo: conector 10">
            <a:extLst>
              <a:ext uri="{FF2B5EF4-FFF2-40B4-BE49-F238E27FC236}">
                <a16:creationId xmlns:a16="http://schemas.microsoft.com/office/drawing/2014/main" id="{3E256A9D-3109-45BA-B390-F73A0A7C6C5D}"/>
              </a:ext>
            </a:extLst>
          </p:cNvPr>
          <p:cNvSpPr/>
          <p:nvPr/>
        </p:nvSpPr>
        <p:spPr>
          <a:xfrm>
            <a:off x="5301359" y="2291152"/>
            <a:ext cx="1708549" cy="1679721"/>
          </a:xfrm>
          <a:prstGeom prst="flowChartConnector">
            <a:avLst/>
          </a:prstGeom>
          <a:solidFill>
            <a:srgbClr val="81AEA7"/>
          </a:solidFill>
          <a:ln>
            <a:solidFill>
              <a:srgbClr val="A9E5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" name="Diagrama de flujo: conector 25">
            <a:extLst>
              <a:ext uri="{FF2B5EF4-FFF2-40B4-BE49-F238E27FC236}">
                <a16:creationId xmlns:a16="http://schemas.microsoft.com/office/drawing/2014/main" id="{2F56CD24-AA35-4B5D-912F-4A2008531337}"/>
              </a:ext>
            </a:extLst>
          </p:cNvPr>
          <p:cNvSpPr/>
          <p:nvPr/>
        </p:nvSpPr>
        <p:spPr>
          <a:xfrm>
            <a:off x="7673253" y="2291152"/>
            <a:ext cx="1708549" cy="1679721"/>
          </a:xfrm>
          <a:prstGeom prst="flowChartConnector">
            <a:avLst/>
          </a:prstGeom>
          <a:solidFill>
            <a:srgbClr val="81AEA7"/>
          </a:solidFill>
          <a:ln>
            <a:solidFill>
              <a:srgbClr val="A9E5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" name="Diagrama de flujo: conector 27">
            <a:extLst>
              <a:ext uri="{FF2B5EF4-FFF2-40B4-BE49-F238E27FC236}">
                <a16:creationId xmlns:a16="http://schemas.microsoft.com/office/drawing/2014/main" id="{21B6B4FD-1F96-4AF1-B859-15A766188C95}"/>
              </a:ext>
            </a:extLst>
          </p:cNvPr>
          <p:cNvSpPr/>
          <p:nvPr/>
        </p:nvSpPr>
        <p:spPr>
          <a:xfrm>
            <a:off x="10045148" y="2291152"/>
            <a:ext cx="1708549" cy="1679721"/>
          </a:xfrm>
          <a:prstGeom prst="flowChartConnector">
            <a:avLst/>
          </a:prstGeom>
          <a:solidFill>
            <a:srgbClr val="81AEA7"/>
          </a:solidFill>
          <a:ln>
            <a:solidFill>
              <a:srgbClr val="A9E5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Marco 15">
            <a:extLst>
              <a:ext uri="{FF2B5EF4-FFF2-40B4-BE49-F238E27FC236}">
                <a16:creationId xmlns:a16="http://schemas.microsoft.com/office/drawing/2014/main" id="{3ECF7CF0-EB46-4E79-9924-0A49EBB9558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872"/>
            </a:avLst>
          </a:prstGeom>
          <a:solidFill>
            <a:srgbClr val="2E4F5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A9654880-A6C2-4AFE-9FA2-3D08F7D5F301}"/>
              </a:ext>
            </a:extLst>
          </p:cNvPr>
          <p:cNvSpPr txBox="1"/>
          <p:nvPr/>
        </p:nvSpPr>
        <p:spPr>
          <a:xfrm>
            <a:off x="585364" y="2827974"/>
            <a:ext cx="16529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dirty="0"/>
              <a:t>BEBER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CD8BF087-D781-49D5-A601-DE8CB1DE5DF6}"/>
              </a:ext>
            </a:extLst>
          </p:cNvPr>
          <p:cNvSpPr txBox="1"/>
          <p:nvPr/>
        </p:nvSpPr>
        <p:spPr>
          <a:xfrm>
            <a:off x="2971882" y="2827973"/>
            <a:ext cx="16529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dirty="0"/>
              <a:t>CANTAR</a:t>
            </a:r>
            <a:endParaRPr lang="es-ES" dirty="0"/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72F0FEE4-DEF1-4964-BAE7-6346FDDAD3A1}"/>
              </a:ext>
            </a:extLst>
          </p:cNvPr>
          <p:cNvSpPr txBox="1"/>
          <p:nvPr/>
        </p:nvSpPr>
        <p:spPr>
          <a:xfrm>
            <a:off x="5366133" y="2838373"/>
            <a:ext cx="16529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dirty="0"/>
              <a:t>ESTUDIAR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506A7AD5-4931-441E-B7C7-B94FDBF259DA}"/>
              </a:ext>
            </a:extLst>
          </p:cNvPr>
          <p:cNvSpPr txBox="1"/>
          <p:nvPr/>
        </p:nvSpPr>
        <p:spPr>
          <a:xfrm>
            <a:off x="7728840" y="2807595"/>
            <a:ext cx="16529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dirty="0"/>
              <a:t>VIVIR</a:t>
            </a:r>
            <a:endParaRPr lang="es-ES" dirty="0"/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303D492E-68B5-41A3-9BF7-8058E5000519}"/>
              </a:ext>
            </a:extLst>
          </p:cNvPr>
          <p:cNvSpPr txBox="1"/>
          <p:nvPr/>
        </p:nvSpPr>
        <p:spPr>
          <a:xfrm>
            <a:off x="10100735" y="2837912"/>
            <a:ext cx="16529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dirty="0"/>
              <a:t>COMER</a:t>
            </a:r>
          </a:p>
        </p:txBody>
      </p:sp>
      <p:pic>
        <p:nvPicPr>
          <p:cNvPr id="7170" name="Picture 2" descr="Snitch dorada | Harry Potter Wiki | Fandom">
            <a:extLst>
              <a:ext uri="{FF2B5EF4-FFF2-40B4-BE49-F238E27FC236}">
                <a16:creationId xmlns:a16="http://schemas.microsoft.com/office/drawing/2014/main" id="{D6E56D04-7217-4DEC-A8F4-740B1AD833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554073">
            <a:off x="330343" y="4517203"/>
            <a:ext cx="3142613" cy="1487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7764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9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9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Marco 58">
            <a:extLst>
              <a:ext uri="{FF2B5EF4-FFF2-40B4-BE49-F238E27FC236}">
                <a16:creationId xmlns:a16="http://schemas.microsoft.com/office/drawing/2014/main" id="{78ADE530-4BB0-4ECD-A75F-7DBC768BAB0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846"/>
            </a:avLst>
          </a:prstGeom>
          <a:solidFill>
            <a:srgbClr val="2E4F5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pic>
        <p:nvPicPr>
          <p:cNvPr id="103" name="bber1" descr="Una captura de pantalla de un celular con texto e imagen&#10;&#10;Descripción generada automáticamente con confianza media">
            <a:extLst>
              <a:ext uri="{FF2B5EF4-FFF2-40B4-BE49-F238E27FC236}">
                <a16:creationId xmlns:a16="http://schemas.microsoft.com/office/drawing/2014/main" id="{9CDAF20B-060A-47F3-8332-7A7D036062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2609" y="1219934"/>
            <a:ext cx="1152244" cy="1152244"/>
          </a:xfrm>
          <a:prstGeom prst="rect">
            <a:avLst/>
          </a:prstGeom>
        </p:spPr>
      </p:pic>
      <p:pic>
        <p:nvPicPr>
          <p:cNvPr id="105" name="morir1" descr="Imagen de la pantalla de un celular con letras&#10;&#10;Descripción generada automáticamente con confianza media">
            <a:extLst>
              <a:ext uri="{FF2B5EF4-FFF2-40B4-BE49-F238E27FC236}">
                <a16:creationId xmlns:a16="http://schemas.microsoft.com/office/drawing/2014/main" id="{54C739B2-144C-4A72-948A-31437A6F1D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511" y="1219934"/>
            <a:ext cx="1152244" cy="1152244"/>
          </a:xfrm>
          <a:prstGeom prst="rect">
            <a:avLst/>
          </a:prstGeom>
        </p:spPr>
      </p:pic>
      <p:pic>
        <p:nvPicPr>
          <p:cNvPr id="107" name="perder1" descr="Imagen de la pantalla de un celular con letras&#10;&#10;Descripción generada automáticamente con confianza media">
            <a:extLst>
              <a:ext uri="{FF2B5EF4-FFF2-40B4-BE49-F238E27FC236}">
                <a16:creationId xmlns:a16="http://schemas.microsoft.com/office/drawing/2014/main" id="{F9FDA323-482E-47CD-A02B-0157B29BD8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2288" y="1219934"/>
            <a:ext cx="1152244" cy="1152244"/>
          </a:xfrm>
          <a:prstGeom prst="rect">
            <a:avLst/>
          </a:prstGeom>
        </p:spPr>
      </p:pic>
      <p:pic>
        <p:nvPicPr>
          <p:cNvPr id="109" name="nacer1" descr="Imagen de la pantalla de un celular con letras&#10;&#10;Descripción generada automáticamente con confianza media">
            <a:extLst>
              <a:ext uri="{FF2B5EF4-FFF2-40B4-BE49-F238E27FC236}">
                <a16:creationId xmlns:a16="http://schemas.microsoft.com/office/drawing/2014/main" id="{47D321D3-5E12-4AD7-802C-14DE11C983C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846" y="1219934"/>
            <a:ext cx="1152244" cy="1152244"/>
          </a:xfrm>
          <a:prstGeom prst="rect">
            <a:avLst/>
          </a:prstGeom>
        </p:spPr>
      </p:pic>
      <p:pic>
        <p:nvPicPr>
          <p:cNvPr id="111" name="estuddiar 1" descr="Imagen de la pantalla de un celular con letras&#10;&#10;Descripción generada automáticamente con confianza media">
            <a:extLst>
              <a:ext uri="{FF2B5EF4-FFF2-40B4-BE49-F238E27FC236}">
                <a16:creationId xmlns:a16="http://schemas.microsoft.com/office/drawing/2014/main" id="{D7DB1986-5985-4192-8DB3-80CB9BD48B0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9626" y="1219934"/>
            <a:ext cx="1158340" cy="1152244"/>
          </a:xfrm>
          <a:prstGeom prst="rect">
            <a:avLst/>
          </a:prstGeom>
        </p:spPr>
      </p:pic>
      <p:pic>
        <p:nvPicPr>
          <p:cNvPr id="113" name="ser1" descr="Imagen de la pantalla de un celular con letras&#10;&#10;Descripción generada automáticamente con confianza media">
            <a:extLst>
              <a:ext uri="{FF2B5EF4-FFF2-40B4-BE49-F238E27FC236}">
                <a16:creationId xmlns:a16="http://schemas.microsoft.com/office/drawing/2014/main" id="{30253DA8-256C-4B0D-95FB-8DFFDCFE177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147" y="1219934"/>
            <a:ext cx="1207113" cy="1152244"/>
          </a:xfrm>
          <a:prstGeom prst="rect">
            <a:avLst/>
          </a:prstGeom>
        </p:spPr>
      </p:pic>
      <p:pic>
        <p:nvPicPr>
          <p:cNvPr id="115" name="nacer2" descr="Una captura de pantalla de un celular con texto e imagen&#10;&#10;Descripción generada automáticamente con confianza media">
            <a:extLst>
              <a:ext uri="{FF2B5EF4-FFF2-40B4-BE49-F238E27FC236}">
                <a16:creationId xmlns:a16="http://schemas.microsoft.com/office/drawing/2014/main" id="{C3923FC2-466E-43D5-AF66-5CE966AC418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587" y="4038967"/>
            <a:ext cx="1152244" cy="1152244"/>
          </a:xfrm>
          <a:prstGeom prst="rect">
            <a:avLst/>
          </a:prstGeom>
        </p:spPr>
      </p:pic>
      <p:pic>
        <p:nvPicPr>
          <p:cNvPr id="117" name="bber2" descr="Una captura de pantalla de un celular con texto e imagen&#10;&#10;Descripción generada automáticamente con confianza media">
            <a:extLst>
              <a:ext uri="{FF2B5EF4-FFF2-40B4-BE49-F238E27FC236}">
                <a16:creationId xmlns:a16="http://schemas.microsoft.com/office/drawing/2014/main" id="{FF2DB8B2-9801-40F0-84AD-03891BC6BA3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4723" y="4037119"/>
            <a:ext cx="1152244" cy="1152244"/>
          </a:xfrm>
          <a:prstGeom prst="rect">
            <a:avLst/>
          </a:prstGeom>
        </p:spPr>
      </p:pic>
      <p:pic>
        <p:nvPicPr>
          <p:cNvPr id="119" name="estudiar2" descr="Una captura de pantalla de un celular con texto e imagen&#10;&#10;Descripción generada automáticamente con confianza media">
            <a:extLst>
              <a:ext uri="{FF2B5EF4-FFF2-40B4-BE49-F238E27FC236}">
                <a16:creationId xmlns:a16="http://schemas.microsoft.com/office/drawing/2014/main" id="{2204894E-40D8-45C3-A0C2-79EADF6ACBB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3561" y="4037119"/>
            <a:ext cx="1182727" cy="1152244"/>
          </a:xfrm>
          <a:prstGeom prst="rect">
            <a:avLst/>
          </a:prstGeom>
        </p:spPr>
      </p:pic>
      <p:pic>
        <p:nvPicPr>
          <p:cNvPr id="121" name="ser2" descr="Imagen de la pantalla de un celular con letras&#10;&#10;Descripción generada automáticamente con confianza media">
            <a:extLst>
              <a:ext uri="{FF2B5EF4-FFF2-40B4-BE49-F238E27FC236}">
                <a16:creationId xmlns:a16="http://schemas.microsoft.com/office/drawing/2014/main" id="{49174386-F401-4784-9D73-D40219BF095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305" y="4037119"/>
            <a:ext cx="1152244" cy="1152244"/>
          </a:xfrm>
          <a:prstGeom prst="rect">
            <a:avLst/>
          </a:prstGeom>
        </p:spPr>
      </p:pic>
      <p:pic>
        <p:nvPicPr>
          <p:cNvPr id="123" name="perder2" descr="Una captura de pantalla de un celular con texto e imagen&#10;&#10;Descripción generada automáticamente con confianza media">
            <a:extLst>
              <a:ext uri="{FF2B5EF4-FFF2-40B4-BE49-F238E27FC236}">
                <a16:creationId xmlns:a16="http://schemas.microsoft.com/office/drawing/2014/main" id="{74EB0902-B422-446E-A86B-4BDC73F4076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467" y="3979691"/>
            <a:ext cx="1152244" cy="1152244"/>
          </a:xfrm>
          <a:prstGeom prst="rect">
            <a:avLst/>
          </a:prstGeom>
        </p:spPr>
      </p:pic>
      <p:pic>
        <p:nvPicPr>
          <p:cNvPr id="125" name="morir2" descr="Una captura de pantalla de un celular con texto e imagen&#10;&#10;Descripción generada automáticamente con confianza media">
            <a:extLst>
              <a:ext uri="{FF2B5EF4-FFF2-40B4-BE49-F238E27FC236}">
                <a16:creationId xmlns:a16="http://schemas.microsoft.com/office/drawing/2014/main" id="{DFF7E4A0-B84D-4B1E-8FF8-9690EA47F6D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629" y="4012348"/>
            <a:ext cx="1152244" cy="1152244"/>
          </a:xfrm>
          <a:prstGeom prst="rect">
            <a:avLst/>
          </a:prstGeom>
        </p:spPr>
      </p:pic>
      <p:grpSp>
        <p:nvGrpSpPr>
          <p:cNvPr id="46" name="tarjeta1">
            <a:extLst>
              <a:ext uri="{FF2B5EF4-FFF2-40B4-BE49-F238E27FC236}">
                <a16:creationId xmlns:a16="http://schemas.microsoft.com/office/drawing/2014/main" id="{FBD84D38-47FC-4558-9F51-914C3C5A75D6}"/>
              </a:ext>
            </a:extLst>
          </p:cNvPr>
          <p:cNvGrpSpPr/>
          <p:nvPr/>
        </p:nvGrpSpPr>
        <p:grpSpPr>
          <a:xfrm>
            <a:off x="164599" y="378078"/>
            <a:ext cx="1659988" cy="2630659"/>
            <a:chOff x="253215" y="407960"/>
            <a:chExt cx="1659988" cy="2630659"/>
          </a:xfrm>
        </p:grpSpPr>
        <p:grpSp>
          <p:nvGrpSpPr>
            <p:cNvPr id="11" name="Grupo 10">
              <a:extLst>
                <a:ext uri="{FF2B5EF4-FFF2-40B4-BE49-F238E27FC236}">
                  <a16:creationId xmlns:a16="http://schemas.microsoft.com/office/drawing/2014/main" id="{237206A1-F453-47CC-A459-85C63944F50B}"/>
                </a:ext>
              </a:extLst>
            </p:cNvPr>
            <p:cNvGrpSpPr/>
            <p:nvPr/>
          </p:nvGrpSpPr>
          <p:grpSpPr>
            <a:xfrm>
              <a:off x="253215" y="407960"/>
              <a:ext cx="1659988" cy="2630659"/>
              <a:chOff x="253215" y="407960"/>
              <a:chExt cx="1659988" cy="2630659"/>
            </a:xfrm>
          </p:grpSpPr>
          <p:sp>
            <p:nvSpPr>
              <p:cNvPr id="4" name="Rectángulo: esquinas redondeadas 3">
                <a:extLst>
                  <a:ext uri="{FF2B5EF4-FFF2-40B4-BE49-F238E27FC236}">
                    <a16:creationId xmlns:a16="http://schemas.microsoft.com/office/drawing/2014/main" id="{BD3FEA6A-09B5-4260-BD8F-2AD3CFA5E512}"/>
                  </a:ext>
                </a:extLst>
              </p:cNvPr>
              <p:cNvSpPr/>
              <p:nvPr/>
            </p:nvSpPr>
            <p:spPr>
              <a:xfrm>
                <a:off x="253215" y="407960"/>
                <a:ext cx="1659988" cy="2630659"/>
              </a:xfrm>
              <a:prstGeom prst="roundRect">
                <a:avLst/>
              </a:prstGeom>
              <a:solidFill>
                <a:srgbClr val="CAF6D3"/>
              </a:solidFill>
              <a:ln w="381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dirty="0"/>
              </a:p>
            </p:txBody>
          </p:sp>
          <p:pic>
            <p:nvPicPr>
              <p:cNvPr id="10" name="Picture 2">
                <a:extLst>
                  <a:ext uri="{FF2B5EF4-FFF2-40B4-BE49-F238E27FC236}">
                    <a16:creationId xmlns:a16="http://schemas.microsoft.com/office/drawing/2014/main" id="{935E6375-A442-43C8-A847-08E5D531576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9628" y="1016079"/>
                <a:ext cx="1136462" cy="129102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0" name="CuadroTexto 39">
              <a:extLst>
                <a:ext uri="{FF2B5EF4-FFF2-40B4-BE49-F238E27FC236}">
                  <a16:creationId xmlns:a16="http://schemas.microsoft.com/office/drawing/2014/main" id="{EEB5EA62-F1F8-4C01-9964-6152D8D12D3F}"/>
                </a:ext>
              </a:extLst>
            </p:cNvPr>
            <p:cNvSpPr txBox="1"/>
            <p:nvPr/>
          </p:nvSpPr>
          <p:spPr>
            <a:xfrm>
              <a:off x="531164" y="2350413"/>
              <a:ext cx="11006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3200" dirty="0">
                  <a:latin typeface="Algerian" panose="04020705040A02060702" pitchFamily="82" charset="0"/>
                </a:rPr>
                <a:t>1</a:t>
              </a:r>
            </a:p>
          </p:txBody>
        </p:sp>
      </p:grpSp>
      <p:grpSp>
        <p:nvGrpSpPr>
          <p:cNvPr id="47" name="Grupo 46">
            <a:extLst>
              <a:ext uri="{FF2B5EF4-FFF2-40B4-BE49-F238E27FC236}">
                <a16:creationId xmlns:a16="http://schemas.microsoft.com/office/drawing/2014/main" id="{A77DDDC1-A7F1-4D28-A098-C2740F655C04}"/>
              </a:ext>
            </a:extLst>
          </p:cNvPr>
          <p:cNvGrpSpPr/>
          <p:nvPr/>
        </p:nvGrpSpPr>
        <p:grpSpPr>
          <a:xfrm>
            <a:off x="2178625" y="378078"/>
            <a:ext cx="1659988" cy="2630659"/>
            <a:chOff x="2267241" y="407960"/>
            <a:chExt cx="1659988" cy="2630659"/>
          </a:xfrm>
        </p:grpSpPr>
        <p:grpSp>
          <p:nvGrpSpPr>
            <p:cNvPr id="17" name="Grupo 16">
              <a:extLst>
                <a:ext uri="{FF2B5EF4-FFF2-40B4-BE49-F238E27FC236}">
                  <a16:creationId xmlns:a16="http://schemas.microsoft.com/office/drawing/2014/main" id="{C42EBEE4-99D2-451F-865D-2316D034CDC7}"/>
                </a:ext>
              </a:extLst>
            </p:cNvPr>
            <p:cNvGrpSpPr/>
            <p:nvPr/>
          </p:nvGrpSpPr>
          <p:grpSpPr>
            <a:xfrm>
              <a:off x="2267241" y="407960"/>
              <a:ext cx="1659988" cy="2630659"/>
              <a:chOff x="2267241" y="407960"/>
              <a:chExt cx="1659988" cy="2630659"/>
            </a:xfrm>
          </p:grpSpPr>
          <p:sp>
            <p:nvSpPr>
              <p:cNvPr id="5" name="Rectángulo: esquinas redondeadas 4">
                <a:extLst>
                  <a:ext uri="{FF2B5EF4-FFF2-40B4-BE49-F238E27FC236}">
                    <a16:creationId xmlns:a16="http://schemas.microsoft.com/office/drawing/2014/main" id="{F460099D-97B7-4B60-AB53-89234DA8770D}"/>
                  </a:ext>
                </a:extLst>
              </p:cNvPr>
              <p:cNvSpPr/>
              <p:nvPr/>
            </p:nvSpPr>
            <p:spPr>
              <a:xfrm>
                <a:off x="2267241" y="407960"/>
                <a:ext cx="1659988" cy="2630659"/>
              </a:xfrm>
              <a:prstGeom prst="roundRect">
                <a:avLst/>
              </a:prstGeom>
              <a:solidFill>
                <a:srgbClr val="CAF6D3"/>
              </a:solidFill>
              <a:ln w="381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pic>
            <p:nvPicPr>
              <p:cNvPr id="12" name="Picture 2">
                <a:extLst>
                  <a:ext uri="{FF2B5EF4-FFF2-40B4-BE49-F238E27FC236}">
                    <a16:creationId xmlns:a16="http://schemas.microsoft.com/office/drawing/2014/main" id="{2E3EE11E-E3B6-4513-B1A7-FAF833777E5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66807" y="1052853"/>
                <a:ext cx="1104091" cy="125424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1" name="CuadroTexto 40">
              <a:extLst>
                <a:ext uri="{FF2B5EF4-FFF2-40B4-BE49-F238E27FC236}">
                  <a16:creationId xmlns:a16="http://schemas.microsoft.com/office/drawing/2014/main" id="{21A45DB6-09A1-40F8-8058-C1081E698043}"/>
                </a:ext>
              </a:extLst>
            </p:cNvPr>
            <p:cNvSpPr txBox="1"/>
            <p:nvPr/>
          </p:nvSpPr>
          <p:spPr>
            <a:xfrm>
              <a:off x="2566807" y="2307101"/>
              <a:ext cx="11006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3200" dirty="0">
                  <a:latin typeface="Algerian" panose="04020705040A02060702" pitchFamily="82" charset="0"/>
                </a:rPr>
                <a:t>2</a:t>
              </a:r>
            </a:p>
          </p:txBody>
        </p:sp>
      </p:grpSp>
      <p:grpSp>
        <p:nvGrpSpPr>
          <p:cNvPr id="48" name="Grupo 47">
            <a:extLst>
              <a:ext uri="{FF2B5EF4-FFF2-40B4-BE49-F238E27FC236}">
                <a16:creationId xmlns:a16="http://schemas.microsoft.com/office/drawing/2014/main" id="{BC46520A-7203-4B78-9D1C-5A0918E80587}"/>
              </a:ext>
            </a:extLst>
          </p:cNvPr>
          <p:cNvGrpSpPr/>
          <p:nvPr/>
        </p:nvGrpSpPr>
        <p:grpSpPr>
          <a:xfrm>
            <a:off x="4192651" y="378078"/>
            <a:ext cx="1659988" cy="2630659"/>
            <a:chOff x="4281267" y="407960"/>
            <a:chExt cx="1659988" cy="2630659"/>
          </a:xfrm>
        </p:grpSpPr>
        <p:grpSp>
          <p:nvGrpSpPr>
            <p:cNvPr id="18" name="Grupo 17">
              <a:extLst>
                <a:ext uri="{FF2B5EF4-FFF2-40B4-BE49-F238E27FC236}">
                  <a16:creationId xmlns:a16="http://schemas.microsoft.com/office/drawing/2014/main" id="{60680A2A-D20D-416A-A9C2-0799FE491D90}"/>
                </a:ext>
              </a:extLst>
            </p:cNvPr>
            <p:cNvGrpSpPr/>
            <p:nvPr/>
          </p:nvGrpSpPr>
          <p:grpSpPr>
            <a:xfrm>
              <a:off x="4281267" y="407960"/>
              <a:ext cx="1659988" cy="2630659"/>
              <a:chOff x="4281267" y="407960"/>
              <a:chExt cx="1659988" cy="2630659"/>
            </a:xfrm>
          </p:grpSpPr>
          <p:sp>
            <p:nvSpPr>
              <p:cNvPr id="6" name="Rectángulo: esquinas redondeadas 5">
                <a:extLst>
                  <a:ext uri="{FF2B5EF4-FFF2-40B4-BE49-F238E27FC236}">
                    <a16:creationId xmlns:a16="http://schemas.microsoft.com/office/drawing/2014/main" id="{E72992D8-E73B-4A06-B552-F2857C8FF659}"/>
                  </a:ext>
                </a:extLst>
              </p:cNvPr>
              <p:cNvSpPr/>
              <p:nvPr/>
            </p:nvSpPr>
            <p:spPr>
              <a:xfrm>
                <a:off x="4281267" y="407960"/>
                <a:ext cx="1659988" cy="2630659"/>
              </a:xfrm>
              <a:prstGeom prst="roundRect">
                <a:avLst/>
              </a:prstGeom>
              <a:solidFill>
                <a:srgbClr val="CAF6D3"/>
              </a:solidFill>
              <a:ln w="381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pic>
            <p:nvPicPr>
              <p:cNvPr id="13" name="Picture 2">
                <a:extLst>
                  <a:ext uri="{FF2B5EF4-FFF2-40B4-BE49-F238E27FC236}">
                    <a16:creationId xmlns:a16="http://schemas.microsoft.com/office/drawing/2014/main" id="{A8148A59-6181-4F99-BB12-44348AC2A32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59215" y="1096165"/>
                <a:ext cx="1104091" cy="125424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2" name="CuadroTexto 41">
              <a:extLst>
                <a:ext uri="{FF2B5EF4-FFF2-40B4-BE49-F238E27FC236}">
                  <a16:creationId xmlns:a16="http://schemas.microsoft.com/office/drawing/2014/main" id="{1A9DEFF3-0779-4DFB-B31D-85B2E5E46B30}"/>
                </a:ext>
              </a:extLst>
            </p:cNvPr>
            <p:cNvSpPr txBox="1"/>
            <p:nvPr/>
          </p:nvSpPr>
          <p:spPr>
            <a:xfrm>
              <a:off x="4562618" y="2350412"/>
              <a:ext cx="11006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3200" dirty="0">
                  <a:latin typeface="Algerian" panose="04020705040A02060702" pitchFamily="82" charset="0"/>
                </a:rPr>
                <a:t>3</a:t>
              </a:r>
            </a:p>
          </p:txBody>
        </p:sp>
      </p:grpSp>
      <p:grpSp>
        <p:nvGrpSpPr>
          <p:cNvPr id="49" name="Grupo 48">
            <a:extLst>
              <a:ext uri="{FF2B5EF4-FFF2-40B4-BE49-F238E27FC236}">
                <a16:creationId xmlns:a16="http://schemas.microsoft.com/office/drawing/2014/main" id="{EB68C4B9-F0FE-4F4F-AF09-E7223A8E5405}"/>
              </a:ext>
            </a:extLst>
          </p:cNvPr>
          <p:cNvGrpSpPr/>
          <p:nvPr/>
        </p:nvGrpSpPr>
        <p:grpSpPr>
          <a:xfrm>
            <a:off x="6206676" y="378078"/>
            <a:ext cx="1659988" cy="2630659"/>
            <a:chOff x="6295292" y="407960"/>
            <a:chExt cx="1659988" cy="2630659"/>
          </a:xfrm>
        </p:grpSpPr>
        <p:grpSp>
          <p:nvGrpSpPr>
            <p:cNvPr id="19" name="Grupo 18">
              <a:extLst>
                <a:ext uri="{FF2B5EF4-FFF2-40B4-BE49-F238E27FC236}">
                  <a16:creationId xmlns:a16="http://schemas.microsoft.com/office/drawing/2014/main" id="{576BB3DD-BD9A-45C7-9793-98CCDA148863}"/>
                </a:ext>
              </a:extLst>
            </p:cNvPr>
            <p:cNvGrpSpPr/>
            <p:nvPr/>
          </p:nvGrpSpPr>
          <p:grpSpPr>
            <a:xfrm>
              <a:off x="6295292" y="407960"/>
              <a:ext cx="1659988" cy="2630659"/>
              <a:chOff x="6295292" y="407960"/>
              <a:chExt cx="1659988" cy="2630659"/>
            </a:xfrm>
          </p:grpSpPr>
          <p:sp>
            <p:nvSpPr>
              <p:cNvPr id="7" name="Rectángulo: esquinas redondeadas 6">
                <a:extLst>
                  <a:ext uri="{FF2B5EF4-FFF2-40B4-BE49-F238E27FC236}">
                    <a16:creationId xmlns:a16="http://schemas.microsoft.com/office/drawing/2014/main" id="{E8713033-A85D-4863-A3D5-10DF2AE69F13}"/>
                  </a:ext>
                </a:extLst>
              </p:cNvPr>
              <p:cNvSpPr/>
              <p:nvPr/>
            </p:nvSpPr>
            <p:spPr>
              <a:xfrm>
                <a:off x="6295292" y="407960"/>
                <a:ext cx="1659988" cy="2630659"/>
              </a:xfrm>
              <a:prstGeom prst="roundRect">
                <a:avLst/>
              </a:prstGeom>
              <a:solidFill>
                <a:srgbClr val="CAF6D3"/>
              </a:solidFill>
              <a:ln w="381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pic>
            <p:nvPicPr>
              <p:cNvPr id="14" name="Picture 2">
                <a:extLst>
                  <a:ext uri="{FF2B5EF4-FFF2-40B4-BE49-F238E27FC236}">
                    <a16:creationId xmlns:a16="http://schemas.microsoft.com/office/drawing/2014/main" id="{F307047D-71A3-4BE1-850B-1C272C874C2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73240" y="1096165"/>
                <a:ext cx="1104091" cy="125424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3" name="CuadroTexto 42">
              <a:extLst>
                <a:ext uri="{FF2B5EF4-FFF2-40B4-BE49-F238E27FC236}">
                  <a16:creationId xmlns:a16="http://schemas.microsoft.com/office/drawing/2014/main" id="{25025B43-7599-4D4F-B1DC-B4CC745C1EB1}"/>
                </a:ext>
              </a:extLst>
            </p:cNvPr>
            <p:cNvSpPr txBox="1"/>
            <p:nvPr/>
          </p:nvSpPr>
          <p:spPr>
            <a:xfrm>
              <a:off x="6629465" y="2350411"/>
              <a:ext cx="11006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3200" dirty="0">
                  <a:latin typeface="Algerian" panose="04020705040A02060702" pitchFamily="82" charset="0"/>
                </a:rPr>
                <a:t>4</a:t>
              </a:r>
            </a:p>
          </p:txBody>
        </p:sp>
      </p:grpSp>
      <p:grpSp>
        <p:nvGrpSpPr>
          <p:cNvPr id="50" name="Grupo 49">
            <a:extLst>
              <a:ext uri="{FF2B5EF4-FFF2-40B4-BE49-F238E27FC236}">
                <a16:creationId xmlns:a16="http://schemas.microsoft.com/office/drawing/2014/main" id="{9C9267F5-5C21-4275-ADD1-1C8B3561CC8E}"/>
              </a:ext>
            </a:extLst>
          </p:cNvPr>
          <p:cNvGrpSpPr/>
          <p:nvPr/>
        </p:nvGrpSpPr>
        <p:grpSpPr>
          <a:xfrm>
            <a:off x="8220701" y="378078"/>
            <a:ext cx="1659988" cy="2630659"/>
            <a:chOff x="8309317" y="407960"/>
            <a:chExt cx="1659988" cy="2630659"/>
          </a:xfrm>
        </p:grpSpPr>
        <p:grpSp>
          <p:nvGrpSpPr>
            <p:cNvPr id="20" name="Grupo 19">
              <a:extLst>
                <a:ext uri="{FF2B5EF4-FFF2-40B4-BE49-F238E27FC236}">
                  <a16:creationId xmlns:a16="http://schemas.microsoft.com/office/drawing/2014/main" id="{81DC7BB7-E47A-4DB0-BE69-50E5FBAE0024}"/>
                </a:ext>
              </a:extLst>
            </p:cNvPr>
            <p:cNvGrpSpPr/>
            <p:nvPr/>
          </p:nvGrpSpPr>
          <p:grpSpPr>
            <a:xfrm>
              <a:off x="8309317" y="407960"/>
              <a:ext cx="1659988" cy="2630659"/>
              <a:chOff x="8309317" y="407960"/>
              <a:chExt cx="1659988" cy="2630659"/>
            </a:xfrm>
          </p:grpSpPr>
          <p:sp>
            <p:nvSpPr>
              <p:cNvPr id="8" name="Rectángulo: esquinas redondeadas 7">
                <a:extLst>
                  <a:ext uri="{FF2B5EF4-FFF2-40B4-BE49-F238E27FC236}">
                    <a16:creationId xmlns:a16="http://schemas.microsoft.com/office/drawing/2014/main" id="{A68BC828-5D44-44EC-99F5-FAF00CDD61B5}"/>
                  </a:ext>
                </a:extLst>
              </p:cNvPr>
              <p:cNvSpPr/>
              <p:nvPr/>
            </p:nvSpPr>
            <p:spPr>
              <a:xfrm>
                <a:off x="8309317" y="407960"/>
                <a:ext cx="1659988" cy="2630659"/>
              </a:xfrm>
              <a:prstGeom prst="roundRect">
                <a:avLst/>
              </a:prstGeom>
              <a:solidFill>
                <a:srgbClr val="CAF6D3"/>
              </a:solidFill>
              <a:ln w="381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pic>
            <p:nvPicPr>
              <p:cNvPr id="15" name="Picture 2">
                <a:extLst>
                  <a:ext uri="{FF2B5EF4-FFF2-40B4-BE49-F238E27FC236}">
                    <a16:creationId xmlns:a16="http://schemas.microsoft.com/office/drawing/2014/main" id="{464F7E1B-725E-453F-A3CF-DC35EF76ABA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598716" y="1096165"/>
                <a:ext cx="1104091" cy="125424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4" name="CuadroTexto 43">
              <a:extLst>
                <a:ext uri="{FF2B5EF4-FFF2-40B4-BE49-F238E27FC236}">
                  <a16:creationId xmlns:a16="http://schemas.microsoft.com/office/drawing/2014/main" id="{6EC984D2-BDF4-4367-8706-0CDBADAD7D58}"/>
                </a:ext>
              </a:extLst>
            </p:cNvPr>
            <p:cNvSpPr txBox="1"/>
            <p:nvPr/>
          </p:nvSpPr>
          <p:spPr>
            <a:xfrm>
              <a:off x="8602119" y="2307100"/>
              <a:ext cx="11006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3200" dirty="0">
                  <a:latin typeface="Algerian" panose="04020705040A02060702" pitchFamily="82" charset="0"/>
                </a:rPr>
                <a:t>5</a:t>
              </a:r>
            </a:p>
          </p:txBody>
        </p:sp>
      </p:grpSp>
      <p:grpSp>
        <p:nvGrpSpPr>
          <p:cNvPr id="51" name="Grupo 50">
            <a:extLst>
              <a:ext uri="{FF2B5EF4-FFF2-40B4-BE49-F238E27FC236}">
                <a16:creationId xmlns:a16="http://schemas.microsoft.com/office/drawing/2014/main" id="{826536F9-A9AC-4421-B970-F4942E15395D}"/>
              </a:ext>
            </a:extLst>
          </p:cNvPr>
          <p:cNvGrpSpPr/>
          <p:nvPr/>
        </p:nvGrpSpPr>
        <p:grpSpPr>
          <a:xfrm>
            <a:off x="10234728" y="378079"/>
            <a:ext cx="1659988" cy="2630659"/>
            <a:chOff x="10323344" y="407961"/>
            <a:chExt cx="1659988" cy="2630659"/>
          </a:xfrm>
        </p:grpSpPr>
        <p:grpSp>
          <p:nvGrpSpPr>
            <p:cNvPr id="21" name="Grupo 20">
              <a:extLst>
                <a:ext uri="{FF2B5EF4-FFF2-40B4-BE49-F238E27FC236}">
                  <a16:creationId xmlns:a16="http://schemas.microsoft.com/office/drawing/2014/main" id="{AA11FB53-2611-4964-A696-231E8E2D75E6}"/>
                </a:ext>
              </a:extLst>
            </p:cNvPr>
            <p:cNvGrpSpPr/>
            <p:nvPr/>
          </p:nvGrpSpPr>
          <p:grpSpPr>
            <a:xfrm>
              <a:off x="10323344" y="407961"/>
              <a:ext cx="1659988" cy="2630659"/>
              <a:chOff x="10323344" y="407961"/>
              <a:chExt cx="1659988" cy="2630659"/>
            </a:xfrm>
          </p:grpSpPr>
          <p:sp>
            <p:nvSpPr>
              <p:cNvPr id="9" name="Rectángulo: esquinas redondeadas 8">
                <a:extLst>
                  <a:ext uri="{FF2B5EF4-FFF2-40B4-BE49-F238E27FC236}">
                    <a16:creationId xmlns:a16="http://schemas.microsoft.com/office/drawing/2014/main" id="{6AD7605E-FAE1-43DE-8B6F-32AFF4982585}"/>
                  </a:ext>
                </a:extLst>
              </p:cNvPr>
              <p:cNvSpPr/>
              <p:nvPr/>
            </p:nvSpPr>
            <p:spPr>
              <a:xfrm>
                <a:off x="10323344" y="407961"/>
                <a:ext cx="1659988" cy="2630659"/>
              </a:xfrm>
              <a:prstGeom prst="roundRect">
                <a:avLst/>
              </a:prstGeom>
              <a:solidFill>
                <a:srgbClr val="CAF6D3"/>
              </a:solidFill>
              <a:ln w="381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pic>
            <p:nvPicPr>
              <p:cNvPr id="16" name="Picture 2">
                <a:extLst>
                  <a:ext uri="{FF2B5EF4-FFF2-40B4-BE49-F238E27FC236}">
                    <a16:creationId xmlns:a16="http://schemas.microsoft.com/office/drawing/2014/main" id="{ACEB8FC8-9840-4B5F-9979-DF500F0180F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601292" y="1096165"/>
                <a:ext cx="1104091" cy="125424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5" name="CuadroTexto 44">
              <a:extLst>
                <a:ext uri="{FF2B5EF4-FFF2-40B4-BE49-F238E27FC236}">
                  <a16:creationId xmlns:a16="http://schemas.microsoft.com/office/drawing/2014/main" id="{9BC5CC93-FD9A-44EC-90EC-A4DA56D93AA1}"/>
                </a:ext>
              </a:extLst>
            </p:cNvPr>
            <p:cNvSpPr txBox="1"/>
            <p:nvPr/>
          </p:nvSpPr>
          <p:spPr>
            <a:xfrm>
              <a:off x="10655530" y="2306864"/>
              <a:ext cx="11006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3200" dirty="0">
                  <a:latin typeface="Algerian" panose="04020705040A02060702" pitchFamily="82" charset="0"/>
                </a:rPr>
                <a:t>6</a:t>
              </a:r>
            </a:p>
          </p:txBody>
        </p:sp>
      </p:grpSp>
      <p:grpSp>
        <p:nvGrpSpPr>
          <p:cNvPr id="60" name="Grupo 59">
            <a:extLst>
              <a:ext uri="{FF2B5EF4-FFF2-40B4-BE49-F238E27FC236}">
                <a16:creationId xmlns:a16="http://schemas.microsoft.com/office/drawing/2014/main" id="{557B4A41-F7B3-4680-B935-B6A6C39D6C74}"/>
              </a:ext>
            </a:extLst>
          </p:cNvPr>
          <p:cNvGrpSpPr/>
          <p:nvPr/>
        </p:nvGrpSpPr>
        <p:grpSpPr>
          <a:xfrm>
            <a:off x="218837" y="3616856"/>
            <a:ext cx="1659988" cy="2630659"/>
            <a:chOff x="307453" y="3646738"/>
            <a:chExt cx="1659988" cy="2630659"/>
          </a:xfrm>
        </p:grpSpPr>
        <p:grpSp>
          <p:nvGrpSpPr>
            <p:cNvPr id="22" name="Grupo 21">
              <a:extLst>
                <a:ext uri="{FF2B5EF4-FFF2-40B4-BE49-F238E27FC236}">
                  <a16:creationId xmlns:a16="http://schemas.microsoft.com/office/drawing/2014/main" id="{10095BDF-A1B0-4B78-8D40-5267F3104456}"/>
                </a:ext>
              </a:extLst>
            </p:cNvPr>
            <p:cNvGrpSpPr/>
            <p:nvPr/>
          </p:nvGrpSpPr>
          <p:grpSpPr>
            <a:xfrm>
              <a:off x="307453" y="3646738"/>
              <a:ext cx="1659988" cy="2630659"/>
              <a:chOff x="253215" y="407960"/>
              <a:chExt cx="1659988" cy="2630659"/>
            </a:xfrm>
          </p:grpSpPr>
          <p:sp>
            <p:nvSpPr>
              <p:cNvPr id="23" name="Rectángulo: esquinas redondeadas 22">
                <a:extLst>
                  <a:ext uri="{FF2B5EF4-FFF2-40B4-BE49-F238E27FC236}">
                    <a16:creationId xmlns:a16="http://schemas.microsoft.com/office/drawing/2014/main" id="{044337C0-71E8-4FB2-90A5-C84CEE176E62}"/>
                  </a:ext>
                </a:extLst>
              </p:cNvPr>
              <p:cNvSpPr/>
              <p:nvPr/>
            </p:nvSpPr>
            <p:spPr>
              <a:xfrm>
                <a:off x="253215" y="407960"/>
                <a:ext cx="1659988" cy="2630659"/>
              </a:xfrm>
              <a:prstGeom prst="roundRect">
                <a:avLst/>
              </a:prstGeom>
              <a:solidFill>
                <a:srgbClr val="CAF6D3"/>
              </a:solidFill>
              <a:ln w="381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pic>
            <p:nvPicPr>
              <p:cNvPr id="24" name="Picture 2">
                <a:extLst>
                  <a:ext uri="{FF2B5EF4-FFF2-40B4-BE49-F238E27FC236}">
                    <a16:creationId xmlns:a16="http://schemas.microsoft.com/office/drawing/2014/main" id="{3B934E14-EBFD-4078-8FC7-0E3ABF00891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9628" y="1016079"/>
                <a:ext cx="1136462" cy="129102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52" name="CuadroTexto 51">
              <a:extLst>
                <a:ext uri="{FF2B5EF4-FFF2-40B4-BE49-F238E27FC236}">
                  <a16:creationId xmlns:a16="http://schemas.microsoft.com/office/drawing/2014/main" id="{2B89D1B7-CF0D-4CF0-A66D-4D83121F5F95}"/>
                </a:ext>
              </a:extLst>
            </p:cNvPr>
            <p:cNvSpPr txBox="1"/>
            <p:nvPr/>
          </p:nvSpPr>
          <p:spPr>
            <a:xfrm>
              <a:off x="585402" y="5569223"/>
              <a:ext cx="11006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3200" dirty="0">
                  <a:latin typeface="Algerian" panose="04020705040A02060702" pitchFamily="82" charset="0"/>
                </a:rPr>
                <a:t>7</a:t>
              </a:r>
            </a:p>
          </p:txBody>
        </p:sp>
      </p:grpSp>
      <p:grpSp>
        <p:nvGrpSpPr>
          <p:cNvPr id="61" name="Grupo 60">
            <a:extLst>
              <a:ext uri="{FF2B5EF4-FFF2-40B4-BE49-F238E27FC236}">
                <a16:creationId xmlns:a16="http://schemas.microsoft.com/office/drawing/2014/main" id="{35E58E23-2DF8-41B6-BEBC-95E7454E2DA1}"/>
              </a:ext>
            </a:extLst>
          </p:cNvPr>
          <p:cNvGrpSpPr/>
          <p:nvPr/>
        </p:nvGrpSpPr>
        <p:grpSpPr>
          <a:xfrm>
            <a:off x="2232863" y="3616856"/>
            <a:ext cx="1659988" cy="2630659"/>
            <a:chOff x="2321479" y="3646738"/>
            <a:chExt cx="1659988" cy="2630659"/>
          </a:xfrm>
        </p:grpSpPr>
        <p:grpSp>
          <p:nvGrpSpPr>
            <p:cNvPr id="25" name="Grupo 24">
              <a:extLst>
                <a:ext uri="{FF2B5EF4-FFF2-40B4-BE49-F238E27FC236}">
                  <a16:creationId xmlns:a16="http://schemas.microsoft.com/office/drawing/2014/main" id="{FB36D743-74A7-400C-BF92-3B79F6DA3500}"/>
                </a:ext>
              </a:extLst>
            </p:cNvPr>
            <p:cNvGrpSpPr/>
            <p:nvPr/>
          </p:nvGrpSpPr>
          <p:grpSpPr>
            <a:xfrm>
              <a:off x="2321479" y="3646738"/>
              <a:ext cx="1659988" cy="2630659"/>
              <a:chOff x="2267241" y="407960"/>
              <a:chExt cx="1659988" cy="2630659"/>
            </a:xfrm>
          </p:grpSpPr>
          <p:sp>
            <p:nvSpPr>
              <p:cNvPr id="26" name="Rectángulo: esquinas redondeadas 25">
                <a:extLst>
                  <a:ext uri="{FF2B5EF4-FFF2-40B4-BE49-F238E27FC236}">
                    <a16:creationId xmlns:a16="http://schemas.microsoft.com/office/drawing/2014/main" id="{62122644-BDBC-4069-A5CF-8BD7B2280672}"/>
                  </a:ext>
                </a:extLst>
              </p:cNvPr>
              <p:cNvSpPr/>
              <p:nvPr/>
            </p:nvSpPr>
            <p:spPr>
              <a:xfrm>
                <a:off x="2267241" y="407960"/>
                <a:ext cx="1659988" cy="2630659"/>
              </a:xfrm>
              <a:prstGeom prst="roundRect">
                <a:avLst/>
              </a:prstGeom>
              <a:solidFill>
                <a:srgbClr val="CAF6D3"/>
              </a:solidFill>
              <a:ln w="381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pic>
            <p:nvPicPr>
              <p:cNvPr id="27" name="Picture 2">
                <a:extLst>
                  <a:ext uri="{FF2B5EF4-FFF2-40B4-BE49-F238E27FC236}">
                    <a16:creationId xmlns:a16="http://schemas.microsoft.com/office/drawing/2014/main" id="{43D488A7-AE06-448C-A846-B4C8082907C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66807" y="1052853"/>
                <a:ext cx="1104091" cy="125424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54" name="CuadroTexto 53">
              <a:extLst>
                <a:ext uri="{FF2B5EF4-FFF2-40B4-BE49-F238E27FC236}">
                  <a16:creationId xmlns:a16="http://schemas.microsoft.com/office/drawing/2014/main" id="{58EC6E9C-B524-4C89-81A9-D3A92D2A57D7}"/>
                </a:ext>
              </a:extLst>
            </p:cNvPr>
            <p:cNvSpPr txBox="1"/>
            <p:nvPr/>
          </p:nvSpPr>
          <p:spPr>
            <a:xfrm>
              <a:off x="2601129" y="5569219"/>
              <a:ext cx="11006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3200" dirty="0">
                  <a:latin typeface="Algerian" panose="04020705040A02060702" pitchFamily="82" charset="0"/>
                </a:rPr>
                <a:t>8</a:t>
              </a:r>
            </a:p>
          </p:txBody>
        </p:sp>
      </p:grpSp>
      <p:grpSp>
        <p:nvGrpSpPr>
          <p:cNvPr id="62" name="Grupo 61">
            <a:extLst>
              <a:ext uri="{FF2B5EF4-FFF2-40B4-BE49-F238E27FC236}">
                <a16:creationId xmlns:a16="http://schemas.microsoft.com/office/drawing/2014/main" id="{0AE13FAD-851F-4119-992B-7E153D2349EC}"/>
              </a:ext>
            </a:extLst>
          </p:cNvPr>
          <p:cNvGrpSpPr/>
          <p:nvPr/>
        </p:nvGrpSpPr>
        <p:grpSpPr>
          <a:xfrm>
            <a:off x="4246889" y="3616856"/>
            <a:ext cx="1659988" cy="2630659"/>
            <a:chOff x="4335505" y="3646738"/>
            <a:chExt cx="1659988" cy="2630659"/>
          </a:xfrm>
        </p:grpSpPr>
        <p:grpSp>
          <p:nvGrpSpPr>
            <p:cNvPr id="28" name="Grupo 27">
              <a:extLst>
                <a:ext uri="{FF2B5EF4-FFF2-40B4-BE49-F238E27FC236}">
                  <a16:creationId xmlns:a16="http://schemas.microsoft.com/office/drawing/2014/main" id="{4AB5C3CE-A0E5-43B9-8645-B77E64BC46E3}"/>
                </a:ext>
              </a:extLst>
            </p:cNvPr>
            <p:cNvGrpSpPr/>
            <p:nvPr/>
          </p:nvGrpSpPr>
          <p:grpSpPr>
            <a:xfrm>
              <a:off x="4335505" y="3646738"/>
              <a:ext cx="1659988" cy="2630659"/>
              <a:chOff x="4281267" y="407960"/>
              <a:chExt cx="1659988" cy="2630659"/>
            </a:xfrm>
          </p:grpSpPr>
          <p:sp>
            <p:nvSpPr>
              <p:cNvPr id="29" name="Rectángulo: esquinas redondeadas 28">
                <a:extLst>
                  <a:ext uri="{FF2B5EF4-FFF2-40B4-BE49-F238E27FC236}">
                    <a16:creationId xmlns:a16="http://schemas.microsoft.com/office/drawing/2014/main" id="{B73EDA28-DEFB-4E3F-A6E1-53E0FC130722}"/>
                  </a:ext>
                </a:extLst>
              </p:cNvPr>
              <p:cNvSpPr/>
              <p:nvPr/>
            </p:nvSpPr>
            <p:spPr>
              <a:xfrm>
                <a:off x="4281267" y="407960"/>
                <a:ext cx="1659988" cy="2630659"/>
              </a:xfrm>
              <a:prstGeom prst="roundRect">
                <a:avLst/>
              </a:prstGeom>
              <a:solidFill>
                <a:srgbClr val="CAF6D3"/>
              </a:solidFill>
              <a:ln w="381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pic>
            <p:nvPicPr>
              <p:cNvPr id="30" name="Picture 2">
                <a:extLst>
                  <a:ext uri="{FF2B5EF4-FFF2-40B4-BE49-F238E27FC236}">
                    <a16:creationId xmlns:a16="http://schemas.microsoft.com/office/drawing/2014/main" id="{F2565148-58B9-427B-83CC-4E19D052F93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59215" y="1096165"/>
                <a:ext cx="1104091" cy="125424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55" name="CuadroTexto 54">
              <a:extLst>
                <a:ext uri="{FF2B5EF4-FFF2-40B4-BE49-F238E27FC236}">
                  <a16:creationId xmlns:a16="http://schemas.microsoft.com/office/drawing/2014/main" id="{8D6DC07D-FCF1-4075-AD40-D1A7BC5B30E1}"/>
                </a:ext>
              </a:extLst>
            </p:cNvPr>
            <p:cNvSpPr txBox="1"/>
            <p:nvPr/>
          </p:nvSpPr>
          <p:spPr>
            <a:xfrm>
              <a:off x="4598635" y="5577368"/>
              <a:ext cx="11006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3200" dirty="0">
                  <a:latin typeface="Algerian" panose="04020705040A02060702" pitchFamily="82" charset="0"/>
                </a:rPr>
                <a:t>9</a:t>
              </a:r>
            </a:p>
          </p:txBody>
        </p:sp>
      </p:grpSp>
      <p:grpSp>
        <p:nvGrpSpPr>
          <p:cNvPr id="63" name="Grupo 62">
            <a:extLst>
              <a:ext uri="{FF2B5EF4-FFF2-40B4-BE49-F238E27FC236}">
                <a16:creationId xmlns:a16="http://schemas.microsoft.com/office/drawing/2014/main" id="{F049E865-862B-4E4E-9910-88906E1A0867}"/>
              </a:ext>
            </a:extLst>
          </p:cNvPr>
          <p:cNvGrpSpPr/>
          <p:nvPr/>
        </p:nvGrpSpPr>
        <p:grpSpPr>
          <a:xfrm>
            <a:off x="6260914" y="3616856"/>
            <a:ext cx="1659988" cy="2630659"/>
            <a:chOff x="6349530" y="3646738"/>
            <a:chExt cx="1659988" cy="2630659"/>
          </a:xfrm>
        </p:grpSpPr>
        <p:grpSp>
          <p:nvGrpSpPr>
            <p:cNvPr id="31" name="Grupo 30">
              <a:extLst>
                <a:ext uri="{FF2B5EF4-FFF2-40B4-BE49-F238E27FC236}">
                  <a16:creationId xmlns:a16="http://schemas.microsoft.com/office/drawing/2014/main" id="{37E6AF6C-B9E0-4B34-92C7-B9C639CB1CB7}"/>
                </a:ext>
              </a:extLst>
            </p:cNvPr>
            <p:cNvGrpSpPr/>
            <p:nvPr/>
          </p:nvGrpSpPr>
          <p:grpSpPr>
            <a:xfrm>
              <a:off x="6349530" y="3646738"/>
              <a:ext cx="1659988" cy="2630659"/>
              <a:chOff x="6295292" y="407960"/>
              <a:chExt cx="1659988" cy="2630659"/>
            </a:xfrm>
          </p:grpSpPr>
          <p:sp>
            <p:nvSpPr>
              <p:cNvPr id="32" name="Rectángulo: esquinas redondeadas 31">
                <a:extLst>
                  <a:ext uri="{FF2B5EF4-FFF2-40B4-BE49-F238E27FC236}">
                    <a16:creationId xmlns:a16="http://schemas.microsoft.com/office/drawing/2014/main" id="{A87A4916-BD50-4801-8D22-14E38A827C73}"/>
                  </a:ext>
                </a:extLst>
              </p:cNvPr>
              <p:cNvSpPr/>
              <p:nvPr/>
            </p:nvSpPr>
            <p:spPr>
              <a:xfrm>
                <a:off x="6295292" y="407960"/>
                <a:ext cx="1659988" cy="2630659"/>
              </a:xfrm>
              <a:prstGeom prst="roundRect">
                <a:avLst/>
              </a:prstGeom>
              <a:solidFill>
                <a:srgbClr val="CAF6D3"/>
              </a:solidFill>
              <a:ln w="381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pic>
            <p:nvPicPr>
              <p:cNvPr id="33" name="Picture 2">
                <a:extLst>
                  <a:ext uri="{FF2B5EF4-FFF2-40B4-BE49-F238E27FC236}">
                    <a16:creationId xmlns:a16="http://schemas.microsoft.com/office/drawing/2014/main" id="{BCB43656-E62E-4AD0-8401-293751B14AD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73240" y="1096165"/>
                <a:ext cx="1104091" cy="125424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56" name="CuadroTexto 55">
              <a:extLst>
                <a:ext uri="{FF2B5EF4-FFF2-40B4-BE49-F238E27FC236}">
                  <a16:creationId xmlns:a16="http://schemas.microsoft.com/office/drawing/2014/main" id="{AD1B8AF1-B894-44BD-BAF5-31435341EB7E}"/>
                </a:ext>
              </a:extLst>
            </p:cNvPr>
            <p:cNvSpPr txBox="1"/>
            <p:nvPr/>
          </p:nvSpPr>
          <p:spPr>
            <a:xfrm>
              <a:off x="6624075" y="5569219"/>
              <a:ext cx="11006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3200" dirty="0">
                  <a:latin typeface="Algerian" panose="04020705040A02060702" pitchFamily="82" charset="0"/>
                </a:rPr>
                <a:t>10</a:t>
              </a:r>
            </a:p>
          </p:txBody>
        </p:sp>
      </p:grpSp>
      <p:grpSp>
        <p:nvGrpSpPr>
          <p:cNvPr id="64" name="Grupo 63">
            <a:extLst>
              <a:ext uri="{FF2B5EF4-FFF2-40B4-BE49-F238E27FC236}">
                <a16:creationId xmlns:a16="http://schemas.microsoft.com/office/drawing/2014/main" id="{56505299-3E42-450A-913E-B73E46630F9B}"/>
              </a:ext>
            </a:extLst>
          </p:cNvPr>
          <p:cNvGrpSpPr/>
          <p:nvPr/>
        </p:nvGrpSpPr>
        <p:grpSpPr>
          <a:xfrm>
            <a:off x="8274939" y="3616856"/>
            <a:ext cx="1659988" cy="2630659"/>
            <a:chOff x="8363555" y="3646738"/>
            <a:chExt cx="1659988" cy="2630659"/>
          </a:xfrm>
        </p:grpSpPr>
        <p:grpSp>
          <p:nvGrpSpPr>
            <p:cNvPr id="34" name="Grupo 33">
              <a:extLst>
                <a:ext uri="{FF2B5EF4-FFF2-40B4-BE49-F238E27FC236}">
                  <a16:creationId xmlns:a16="http://schemas.microsoft.com/office/drawing/2014/main" id="{9BC438C4-A4AD-4B89-9D73-358DAFE876EA}"/>
                </a:ext>
              </a:extLst>
            </p:cNvPr>
            <p:cNvGrpSpPr/>
            <p:nvPr/>
          </p:nvGrpSpPr>
          <p:grpSpPr>
            <a:xfrm>
              <a:off x="8363555" y="3646738"/>
              <a:ext cx="1659988" cy="2630659"/>
              <a:chOff x="8309317" y="407960"/>
              <a:chExt cx="1659988" cy="2630659"/>
            </a:xfrm>
          </p:grpSpPr>
          <p:sp>
            <p:nvSpPr>
              <p:cNvPr id="35" name="Rectángulo: esquinas redondeadas 34">
                <a:extLst>
                  <a:ext uri="{FF2B5EF4-FFF2-40B4-BE49-F238E27FC236}">
                    <a16:creationId xmlns:a16="http://schemas.microsoft.com/office/drawing/2014/main" id="{74273799-0070-47D0-AF85-574B19740850}"/>
                  </a:ext>
                </a:extLst>
              </p:cNvPr>
              <p:cNvSpPr/>
              <p:nvPr/>
            </p:nvSpPr>
            <p:spPr>
              <a:xfrm>
                <a:off x="8309317" y="407960"/>
                <a:ext cx="1659988" cy="2630659"/>
              </a:xfrm>
              <a:prstGeom prst="roundRect">
                <a:avLst/>
              </a:prstGeom>
              <a:solidFill>
                <a:srgbClr val="CAF6D3"/>
              </a:solidFill>
              <a:ln w="381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pic>
            <p:nvPicPr>
              <p:cNvPr id="36" name="Picture 2">
                <a:extLst>
                  <a:ext uri="{FF2B5EF4-FFF2-40B4-BE49-F238E27FC236}">
                    <a16:creationId xmlns:a16="http://schemas.microsoft.com/office/drawing/2014/main" id="{F9FFB8F0-328F-42D9-AA70-475C1C19EF4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598716" y="1096165"/>
                <a:ext cx="1104091" cy="125424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57" name="CuadroTexto 56">
              <a:extLst>
                <a:ext uri="{FF2B5EF4-FFF2-40B4-BE49-F238E27FC236}">
                  <a16:creationId xmlns:a16="http://schemas.microsoft.com/office/drawing/2014/main" id="{3B94E32F-B35A-4319-9C03-285B244469E0}"/>
                </a:ext>
              </a:extLst>
            </p:cNvPr>
            <p:cNvSpPr txBox="1"/>
            <p:nvPr/>
          </p:nvSpPr>
          <p:spPr>
            <a:xfrm>
              <a:off x="8656927" y="5569220"/>
              <a:ext cx="11006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3200" dirty="0">
                  <a:latin typeface="Algerian" panose="04020705040A02060702" pitchFamily="82" charset="0"/>
                </a:rPr>
                <a:t>11</a:t>
              </a:r>
            </a:p>
          </p:txBody>
        </p:sp>
      </p:grpSp>
      <p:grpSp>
        <p:nvGrpSpPr>
          <p:cNvPr id="65" name="Grupo 64">
            <a:extLst>
              <a:ext uri="{FF2B5EF4-FFF2-40B4-BE49-F238E27FC236}">
                <a16:creationId xmlns:a16="http://schemas.microsoft.com/office/drawing/2014/main" id="{934D0187-310F-48AA-BA5E-D795CC05A111}"/>
              </a:ext>
            </a:extLst>
          </p:cNvPr>
          <p:cNvGrpSpPr/>
          <p:nvPr/>
        </p:nvGrpSpPr>
        <p:grpSpPr>
          <a:xfrm>
            <a:off x="10288966" y="3616857"/>
            <a:ext cx="1659988" cy="2630659"/>
            <a:chOff x="10377582" y="3646739"/>
            <a:chExt cx="1659988" cy="2630659"/>
          </a:xfrm>
        </p:grpSpPr>
        <p:grpSp>
          <p:nvGrpSpPr>
            <p:cNvPr id="37" name="Grupo 36">
              <a:extLst>
                <a:ext uri="{FF2B5EF4-FFF2-40B4-BE49-F238E27FC236}">
                  <a16:creationId xmlns:a16="http://schemas.microsoft.com/office/drawing/2014/main" id="{AE202706-BBC2-4536-98EB-1108FB3B30C3}"/>
                </a:ext>
              </a:extLst>
            </p:cNvPr>
            <p:cNvGrpSpPr/>
            <p:nvPr/>
          </p:nvGrpSpPr>
          <p:grpSpPr>
            <a:xfrm>
              <a:off x="10377582" y="3646739"/>
              <a:ext cx="1659988" cy="2630659"/>
              <a:chOff x="10323344" y="407961"/>
              <a:chExt cx="1659988" cy="2630659"/>
            </a:xfrm>
          </p:grpSpPr>
          <p:sp>
            <p:nvSpPr>
              <p:cNvPr id="38" name="Rectángulo: esquinas redondeadas 37">
                <a:extLst>
                  <a:ext uri="{FF2B5EF4-FFF2-40B4-BE49-F238E27FC236}">
                    <a16:creationId xmlns:a16="http://schemas.microsoft.com/office/drawing/2014/main" id="{7045051C-0819-4078-B968-53C23EBE19AD}"/>
                  </a:ext>
                </a:extLst>
              </p:cNvPr>
              <p:cNvSpPr/>
              <p:nvPr/>
            </p:nvSpPr>
            <p:spPr>
              <a:xfrm>
                <a:off x="10323344" y="407961"/>
                <a:ext cx="1659988" cy="2630659"/>
              </a:xfrm>
              <a:prstGeom prst="roundRect">
                <a:avLst/>
              </a:prstGeom>
              <a:solidFill>
                <a:srgbClr val="CAF6D3"/>
              </a:solidFill>
              <a:ln w="381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pic>
            <p:nvPicPr>
              <p:cNvPr id="39" name="Picture 2">
                <a:extLst>
                  <a:ext uri="{FF2B5EF4-FFF2-40B4-BE49-F238E27FC236}">
                    <a16:creationId xmlns:a16="http://schemas.microsoft.com/office/drawing/2014/main" id="{CE249440-FAC8-4B6F-BF63-DC9239378CC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601292" y="1096165"/>
                <a:ext cx="1104091" cy="125424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58" name="CuadroTexto 57">
              <a:extLst>
                <a:ext uri="{FF2B5EF4-FFF2-40B4-BE49-F238E27FC236}">
                  <a16:creationId xmlns:a16="http://schemas.microsoft.com/office/drawing/2014/main" id="{05FA3400-D770-4D18-9915-8A5296A8AE18}"/>
                </a:ext>
              </a:extLst>
            </p:cNvPr>
            <p:cNvSpPr txBox="1"/>
            <p:nvPr/>
          </p:nvSpPr>
          <p:spPr>
            <a:xfrm>
              <a:off x="10655530" y="5569219"/>
              <a:ext cx="11006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3200" dirty="0">
                  <a:latin typeface="Algerian" panose="04020705040A02060702" pitchFamily="82" charset="0"/>
                </a:rPr>
                <a:t>12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5509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9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Marco 36">
            <a:extLst>
              <a:ext uri="{FF2B5EF4-FFF2-40B4-BE49-F238E27FC236}">
                <a16:creationId xmlns:a16="http://schemas.microsoft.com/office/drawing/2014/main" id="{16ED2706-7FA9-4D80-97BD-005A74CA524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872"/>
            </a:avLst>
          </a:prstGeom>
          <a:solidFill>
            <a:srgbClr val="2E4F5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pic>
        <p:nvPicPr>
          <p:cNvPr id="27" name="Picture 12" descr="Harry Potter Gifts - Tom Riddle Diary | Wallpaper harry potter, Harry  potter itens, Harry potter">
            <a:extLst>
              <a:ext uri="{FF2B5EF4-FFF2-40B4-BE49-F238E27FC236}">
                <a16:creationId xmlns:a16="http://schemas.microsoft.com/office/drawing/2014/main" id="{8A03781F-563A-4FA7-936A-60539DECC7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330" y="1348197"/>
            <a:ext cx="2762053" cy="4148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Bocadillo: rectángulo 27">
            <a:extLst>
              <a:ext uri="{FF2B5EF4-FFF2-40B4-BE49-F238E27FC236}">
                <a16:creationId xmlns:a16="http://schemas.microsoft.com/office/drawing/2014/main" id="{8877F326-AD7C-4EE3-AD60-74D728573526}"/>
              </a:ext>
            </a:extLst>
          </p:cNvPr>
          <p:cNvSpPr/>
          <p:nvPr/>
        </p:nvSpPr>
        <p:spPr>
          <a:xfrm>
            <a:off x="4427237" y="1354551"/>
            <a:ext cx="6707909" cy="3968076"/>
          </a:xfrm>
          <a:prstGeom prst="wedgeRectCallout">
            <a:avLst>
              <a:gd name="adj1" fmla="val -64020"/>
              <a:gd name="adj2" fmla="val -14094"/>
            </a:avLst>
          </a:prstGeom>
          <a:solidFill>
            <a:srgbClr val="CAF6D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ES" sz="2800" b="1" dirty="0">
                <a:solidFill>
                  <a:schemeClr val="tx1"/>
                </a:solidFill>
                <a:latin typeface="Modern Love" panose="020B0604020202020204" pitchFamily="82" charset="0"/>
              </a:rPr>
              <a:t>Mi nombre es Tom </a:t>
            </a:r>
            <a:r>
              <a:rPr lang="es-ES" sz="2800" b="1" dirty="0" err="1">
                <a:solidFill>
                  <a:schemeClr val="tx1"/>
                </a:solidFill>
                <a:latin typeface="Modern Love" panose="020B0604020202020204" pitchFamily="82" charset="0"/>
              </a:rPr>
              <a:t>Marvolo</a:t>
            </a:r>
            <a:r>
              <a:rPr lang="es-ES" sz="2800" b="1" dirty="0">
                <a:solidFill>
                  <a:schemeClr val="tx1"/>
                </a:solidFill>
                <a:latin typeface="Modern Love" panose="020B0604020202020204" pitchFamily="82" charset="0"/>
              </a:rPr>
              <a:t> </a:t>
            </a:r>
            <a:r>
              <a:rPr lang="es-ES" sz="2800" b="1" dirty="0" err="1">
                <a:solidFill>
                  <a:schemeClr val="tx1"/>
                </a:solidFill>
                <a:latin typeface="Modern Love" panose="020B0604020202020204" pitchFamily="82" charset="0"/>
              </a:rPr>
              <a:t>Riddle</a:t>
            </a:r>
            <a:r>
              <a:rPr lang="es-ES" sz="2800" b="1" dirty="0">
                <a:solidFill>
                  <a:schemeClr val="tx1"/>
                </a:solidFill>
                <a:latin typeface="Modern Love" panose="020B0604020202020204" pitchFamily="82" charset="0"/>
              </a:rPr>
              <a:t>, pero muchos me conocieron por el nombre de Voldemort. Hace tiempo que he muerto, pero en mis páginas todavía quedan memorias de mi vida. Necesito que me ayudes a recordar algunos momentos importantes para que mi historia no se pierda.</a:t>
            </a:r>
          </a:p>
        </p:txBody>
      </p:sp>
    </p:spTree>
    <p:extLst>
      <p:ext uri="{BB962C8B-B14F-4D97-AF65-F5344CB8AC3E}">
        <p14:creationId xmlns:p14="http://schemas.microsoft.com/office/powerpoint/2010/main" val="6507619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Marco 36">
            <a:extLst>
              <a:ext uri="{FF2B5EF4-FFF2-40B4-BE49-F238E27FC236}">
                <a16:creationId xmlns:a16="http://schemas.microsoft.com/office/drawing/2014/main" id="{16ED2706-7FA9-4D80-97BD-005A74CA524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872"/>
            </a:avLst>
          </a:prstGeom>
          <a:solidFill>
            <a:srgbClr val="2E4F5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pic>
        <p:nvPicPr>
          <p:cNvPr id="6" name="Imagen 5" descr="Logotipo&#10;&#10;Descripción generada automáticamente">
            <a:extLst>
              <a:ext uri="{FF2B5EF4-FFF2-40B4-BE49-F238E27FC236}">
                <a16:creationId xmlns:a16="http://schemas.microsoft.com/office/drawing/2014/main" id="{1FE7A95B-063D-4EBB-932C-24075BB2CD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288" y="345092"/>
            <a:ext cx="7402498" cy="6413476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C6CE0785-175A-49FE-8466-F38CDD0308A9}"/>
              </a:ext>
            </a:extLst>
          </p:cNvPr>
          <p:cNvSpPr txBox="1"/>
          <p:nvPr/>
        </p:nvSpPr>
        <p:spPr>
          <a:xfrm rot="1267003">
            <a:off x="3950616" y="4228821"/>
            <a:ext cx="1721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>
                <a:latin typeface="Algerian" panose="04020705040A02060702" pitchFamily="82" charset="0"/>
              </a:rPr>
              <a:t>Nacimiento en 1926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7D7D9B36-D119-491D-9123-DF89EBEBDF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7192" y="1711493"/>
            <a:ext cx="898348" cy="1020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4E2B6D38-9246-41BF-AE9A-29C2433E55F3}"/>
              </a:ext>
            </a:extLst>
          </p:cNvPr>
          <p:cNvSpPr txBox="1"/>
          <p:nvPr/>
        </p:nvSpPr>
        <p:spPr>
          <a:xfrm rot="20105239">
            <a:off x="6535852" y="4168170"/>
            <a:ext cx="202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b="1" dirty="0">
                <a:latin typeface="Algerian" panose="04020705040A02060702" pitchFamily="82" charset="0"/>
              </a:rPr>
              <a:t>Muerte en 1998</a:t>
            </a:r>
          </a:p>
        </p:txBody>
      </p:sp>
      <p:pic>
        <p:nvPicPr>
          <p:cNvPr id="10" name="Picture 4" descr="Download Hogwarts Logo Png Clipart Background - Harry Potter Schrift Hogwarts  PNG Image with No Background - PNGkey.com">
            <a:extLst>
              <a:ext uri="{FF2B5EF4-FFF2-40B4-BE49-F238E27FC236}">
                <a16:creationId xmlns:a16="http://schemas.microsoft.com/office/drawing/2014/main" id="{F97E580F-7BF3-4D7A-ADBC-D715790BEF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7605" y="1628523"/>
            <a:ext cx="1842340" cy="105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Harry Potter PNG by Celebirtyedition on DeviantArt">
            <a:extLst>
              <a:ext uri="{FF2B5EF4-FFF2-40B4-BE49-F238E27FC236}">
                <a16:creationId xmlns:a16="http://schemas.microsoft.com/office/drawing/2014/main" id="{FA2F066D-489D-4577-A4ED-02FBAACC83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2214" y="2883306"/>
            <a:ext cx="713350" cy="1052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>
            <a:extLst>
              <a:ext uri="{FF2B5EF4-FFF2-40B4-BE49-F238E27FC236}">
                <a16:creationId xmlns:a16="http://schemas.microsoft.com/office/drawing/2014/main" id="{95745642-0418-42DB-AD81-86BC8BD16B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9814" y="3472358"/>
            <a:ext cx="757430" cy="770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Sombrero de bruja - Wikipedia, la enciclopedia libre">
            <a:extLst>
              <a:ext uri="{FF2B5EF4-FFF2-40B4-BE49-F238E27FC236}">
                <a16:creationId xmlns:a16="http://schemas.microsoft.com/office/drawing/2014/main" id="{EAB4F83E-E94F-45A4-84B8-80D3D208C6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8540" y="1872736"/>
            <a:ext cx="716101" cy="842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4" descr="Albus Dumbledore Harris - Harry Potter 1 Albus Dumbledore | Full Size PNG  Download | SeekPNG">
            <a:extLst>
              <a:ext uri="{FF2B5EF4-FFF2-40B4-BE49-F238E27FC236}">
                <a16:creationId xmlns:a16="http://schemas.microsoft.com/office/drawing/2014/main" id="{605DFE68-B3B8-4877-A367-487FFC037B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174" y="2976618"/>
            <a:ext cx="626357" cy="929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DDFBBDB8-1AD6-4F26-AAC8-4C14915E38E9}"/>
              </a:ext>
            </a:extLst>
          </p:cNvPr>
          <p:cNvSpPr txBox="1"/>
          <p:nvPr/>
        </p:nvSpPr>
        <p:spPr>
          <a:xfrm>
            <a:off x="2596785" y="3940809"/>
            <a:ext cx="20200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dirty="0">
                <a:latin typeface="Aharoni" panose="02010803020104030203" pitchFamily="2" charset="-79"/>
                <a:cs typeface="Aharoni" panose="02010803020104030203" pitchFamily="2" charset="-79"/>
              </a:rPr>
              <a:t>Mi profesor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B6AE474D-F358-4835-BBB6-345F8AA39796}"/>
              </a:ext>
            </a:extLst>
          </p:cNvPr>
          <p:cNvSpPr txBox="1"/>
          <p:nvPr/>
        </p:nvSpPr>
        <p:spPr>
          <a:xfrm rot="20790671">
            <a:off x="5916133" y="2787634"/>
            <a:ext cx="17421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200" dirty="0">
                <a:latin typeface="Aharoni" panose="02010803020104030203" pitchFamily="2" charset="-79"/>
                <a:cs typeface="Aharoni" panose="02010803020104030203" pitchFamily="2" charset="-79"/>
              </a:rPr>
              <a:t>El mago más poderoso</a:t>
            </a:r>
          </a:p>
        </p:txBody>
      </p:sp>
      <p:pic>
        <p:nvPicPr>
          <p:cNvPr id="17" name="Picture 16" descr="El malvado Tom Riddle | Algarabía niños">
            <a:extLst>
              <a:ext uri="{FF2B5EF4-FFF2-40B4-BE49-F238E27FC236}">
                <a16:creationId xmlns:a16="http://schemas.microsoft.com/office/drawing/2014/main" id="{936239FB-B942-4719-B729-2CB1108C88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523" y="2893055"/>
            <a:ext cx="1151739" cy="7670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B6908771-6E16-4D3A-84A8-449D57631009}"/>
              </a:ext>
            </a:extLst>
          </p:cNvPr>
          <p:cNvSpPr txBox="1"/>
          <p:nvPr/>
        </p:nvSpPr>
        <p:spPr>
          <a:xfrm>
            <a:off x="3992108" y="3685345"/>
            <a:ext cx="20200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200" dirty="0">
                <a:latin typeface="Aharoni" panose="02010803020104030203" pitchFamily="2" charset="-79"/>
                <a:cs typeface="Aharoni" panose="02010803020104030203" pitchFamily="2" charset="-79"/>
              </a:rPr>
              <a:t>Orfanato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5A3625BC-A1CC-41E4-B7D1-510AA01E637F}"/>
              </a:ext>
            </a:extLst>
          </p:cNvPr>
          <p:cNvSpPr txBox="1"/>
          <p:nvPr/>
        </p:nvSpPr>
        <p:spPr>
          <a:xfrm rot="20086377">
            <a:off x="535237" y="791632"/>
            <a:ext cx="18696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dirty="0">
                <a:latin typeface="Algerian" panose="04020705040A02060702" pitchFamily="82" charset="0"/>
              </a:rPr>
              <a:t>Estudiar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14850B45-7EC4-4006-A314-6710E10CDD43}"/>
              </a:ext>
            </a:extLst>
          </p:cNvPr>
          <p:cNvSpPr txBox="1"/>
          <p:nvPr/>
        </p:nvSpPr>
        <p:spPr>
          <a:xfrm>
            <a:off x="5222606" y="720640"/>
            <a:ext cx="1869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dirty="0">
                <a:latin typeface="Algerian" panose="04020705040A02060702" pitchFamily="82" charset="0"/>
              </a:rPr>
              <a:t>pertenecer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CD6F2AFB-46A0-4C62-8670-1F3107511FC1}"/>
              </a:ext>
            </a:extLst>
          </p:cNvPr>
          <p:cNvSpPr txBox="1"/>
          <p:nvPr/>
        </p:nvSpPr>
        <p:spPr>
          <a:xfrm>
            <a:off x="5623681" y="5810651"/>
            <a:ext cx="1869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dirty="0">
                <a:latin typeface="Algerian" panose="04020705040A02060702" pitchFamily="82" charset="0"/>
              </a:rPr>
              <a:t>morir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26B49D4D-F84A-4713-BE90-BD0622DF3A62}"/>
              </a:ext>
            </a:extLst>
          </p:cNvPr>
          <p:cNvSpPr txBox="1"/>
          <p:nvPr/>
        </p:nvSpPr>
        <p:spPr>
          <a:xfrm>
            <a:off x="535236" y="5816583"/>
            <a:ext cx="1869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dirty="0">
                <a:latin typeface="Algerian" panose="04020705040A02060702" pitchFamily="82" charset="0"/>
              </a:rPr>
              <a:t>nacer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EEBA16E4-FDEC-4B7C-9455-F454E535EC03}"/>
              </a:ext>
            </a:extLst>
          </p:cNvPr>
          <p:cNvSpPr txBox="1"/>
          <p:nvPr/>
        </p:nvSpPr>
        <p:spPr>
          <a:xfrm rot="1171267">
            <a:off x="9833236" y="726572"/>
            <a:ext cx="1869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dirty="0">
                <a:latin typeface="Algerian" panose="04020705040A02060702" pitchFamily="82" charset="0"/>
              </a:rPr>
              <a:t>tener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38402024-F451-46F7-8331-C0519A5C042F}"/>
              </a:ext>
            </a:extLst>
          </p:cNvPr>
          <p:cNvSpPr txBox="1"/>
          <p:nvPr/>
        </p:nvSpPr>
        <p:spPr>
          <a:xfrm>
            <a:off x="9847140" y="2776563"/>
            <a:ext cx="1869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dirty="0">
                <a:latin typeface="Algerian" panose="04020705040A02060702" pitchFamily="82" charset="0"/>
              </a:rPr>
              <a:t>enfrentar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88757A45-16B2-4292-9136-B906A0393E97}"/>
              </a:ext>
            </a:extLst>
          </p:cNvPr>
          <p:cNvSpPr txBox="1"/>
          <p:nvPr/>
        </p:nvSpPr>
        <p:spPr>
          <a:xfrm>
            <a:off x="268061" y="3485290"/>
            <a:ext cx="1869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dirty="0">
                <a:latin typeface="Algerian" panose="04020705040A02060702" pitchFamily="82" charset="0"/>
              </a:rPr>
              <a:t>vivir</a:t>
            </a:r>
          </a:p>
        </p:txBody>
      </p:sp>
      <p:pic>
        <p:nvPicPr>
          <p:cNvPr id="5122" name="Picture 2" descr="⚔️▷Varitas de Harry Potter ⚔️ Tu tienda de Armas, Armaduras y Merchandising">
            <a:extLst>
              <a:ext uri="{FF2B5EF4-FFF2-40B4-BE49-F238E27FC236}">
                <a16:creationId xmlns:a16="http://schemas.microsoft.com/office/drawing/2014/main" id="{46565AF0-50E5-4CC2-BDDE-98B2375505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055091">
            <a:off x="8613757" y="3900056"/>
            <a:ext cx="3056768" cy="2648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1631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50B499E6-E73A-4AA5-BD06-E44A0E8E211D}"/>
              </a:ext>
            </a:extLst>
          </p:cNvPr>
          <p:cNvSpPr/>
          <p:nvPr/>
        </p:nvSpPr>
        <p:spPr>
          <a:xfrm>
            <a:off x="553739" y="286603"/>
            <a:ext cx="11084513" cy="1157011"/>
          </a:xfrm>
          <a:prstGeom prst="roundRect">
            <a:avLst/>
          </a:prstGeom>
          <a:solidFill>
            <a:srgbClr val="CAF6D3"/>
          </a:solidFill>
          <a:ln>
            <a:solidFill>
              <a:srgbClr val="CAF6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0B4713DA-0989-4211-9BE8-37C63B45B0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382" y="398911"/>
            <a:ext cx="12099235" cy="1157011"/>
          </a:xfrm>
        </p:spPr>
        <p:txBody>
          <a:bodyPr>
            <a:noAutofit/>
          </a:bodyPr>
          <a:lstStyle/>
          <a:p>
            <a:r>
              <a:rPr lang="es-ES" sz="8000" dirty="0">
                <a:latin typeface="Algerian" panose="04020705040A02060702" pitchFamily="82" charset="0"/>
              </a:rPr>
              <a:t>¿Qué ocurrió?</a:t>
            </a:r>
          </a:p>
        </p:txBody>
      </p:sp>
      <p:sp>
        <p:nvSpPr>
          <p:cNvPr id="4" name="Marco 3">
            <a:extLst>
              <a:ext uri="{FF2B5EF4-FFF2-40B4-BE49-F238E27FC236}">
                <a16:creationId xmlns:a16="http://schemas.microsoft.com/office/drawing/2014/main" id="{221DC53C-65C0-4ECB-9B0A-D479F589D10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872"/>
            </a:avLst>
          </a:prstGeom>
          <a:solidFill>
            <a:srgbClr val="2E4F5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pic>
        <p:nvPicPr>
          <p:cNvPr id="12290" name="Picture 2" descr="Thiego Novais on Twitter: &amp;quot;Dumbledore visita Tom Riddle em seu orfanato em  1937. Animais Fantásticos: Os crimes de Grindelwald se passará em 1927. É  muito possível que teremos alguma menção ao Voldemort">
            <a:extLst>
              <a:ext uri="{FF2B5EF4-FFF2-40B4-BE49-F238E27FC236}">
                <a16:creationId xmlns:a16="http://schemas.microsoft.com/office/drawing/2014/main" id="{3E229544-A1C6-4246-8FC9-0E80486551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954833"/>
            <a:ext cx="6416842" cy="42737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4924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50B499E6-E73A-4AA5-BD06-E44A0E8E211D}"/>
              </a:ext>
            </a:extLst>
          </p:cNvPr>
          <p:cNvSpPr/>
          <p:nvPr/>
        </p:nvSpPr>
        <p:spPr>
          <a:xfrm>
            <a:off x="553739" y="286603"/>
            <a:ext cx="11084513" cy="1157011"/>
          </a:xfrm>
          <a:prstGeom prst="roundRect">
            <a:avLst/>
          </a:prstGeom>
          <a:solidFill>
            <a:srgbClr val="CAF6D3"/>
          </a:solidFill>
          <a:ln>
            <a:solidFill>
              <a:srgbClr val="CAF6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0B4713DA-0989-4211-9BE8-37C63B45B0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382" y="398911"/>
            <a:ext cx="12099235" cy="1157011"/>
          </a:xfrm>
        </p:spPr>
        <p:txBody>
          <a:bodyPr>
            <a:noAutofit/>
          </a:bodyPr>
          <a:lstStyle/>
          <a:p>
            <a:r>
              <a:rPr lang="es-ES" sz="8000" dirty="0">
                <a:latin typeface="Algerian" panose="04020705040A02060702" pitchFamily="82" charset="0"/>
              </a:rPr>
              <a:t>¿Qué ocurrió?</a:t>
            </a:r>
          </a:p>
        </p:txBody>
      </p:sp>
      <p:sp>
        <p:nvSpPr>
          <p:cNvPr id="4" name="Marco 3">
            <a:extLst>
              <a:ext uri="{FF2B5EF4-FFF2-40B4-BE49-F238E27FC236}">
                <a16:creationId xmlns:a16="http://schemas.microsoft.com/office/drawing/2014/main" id="{221DC53C-65C0-4ECB-9B0A-D479F589D10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872"/>
            </a:avLst>
          </a:prstGeom>
          <a:solidFill>
            <a:srgbClr val="2E4F5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pic>
        <p:nvPicPr>
          <p:cNvPr id="11266" name="Picture 2" descr="Cosas sobre Voldemort en Harry Potter que tienen muy poco sentido -  HobbyConsolas Entretenimiento">
            <a:extLst>
              <a:ext uri="{FF2B5EF4-FFF2-40B4-BE49-F238E27FC236}">
                <a16:creationId xmlns:a16="http://schemas.microsoft.com/office/drawing/2014/main" id="{3B27363E-930C-4E10-93D9-78EFBA6049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6268" y="1730217"/>
            <a:ext cx="8939463" cy="44622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45602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50B499E6-E73A-4AA5-BD06-E44A0E8E211D}"/>
              </a:ext>
            </a:extLst>
          </p:cNvPr>
          <p:cNvSpPr/>
          <p:nvPr/>
        </p:nvSpPr>
        <p:spPr>
          <a:xfrm>
            <a:off x="553739" y="286603"/>
            <a:ext cx="11084513" cy="1157011"/>
          </a:xfrm>
          <a:prstGeom prst="roundRect">
            <a:avLst/>
          </a:prstGeom>
          <a:solidFill>
            <a:srgbClr val="CAF6D3"/>
          </a:solidFill>
          <a:ln>
            <a:solidFill>
              <a:srgbClr val="CAF6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0B4713DA-0989-4211-9BE8-37C63B45B0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382" y="398911"/>
            <a:ext cx="12099235" cy="1157011"/>
          </a:xfrm>
        </p:spPr>
        <p:txBody>
          <a:bodyPr>
            <a:noAutofit/>
          </a:bodyPr>
          <a:lstStyle/>
          <a:p>
            <a:r>
              <a:rPr lang="es-ES" sz="8000" dirty="0">
                <a:latin typeface="Algerian" panose="04020705040A02060702" pitchFamily="82" charset="0"/>
              </a:rPr>
              <a:t>¿Qué ocurrió?</a:t>
            </a:r>
          </a:p>
        </p:txBody>
      </p:sp>
      <p:sp>
        <p:nvSpPr>
          <p:cNvPr id="4" name="Marco 3">
            <a:extLst>
              <a:ext uri="{FF2B5EF4-FFF2-40B4-BE49-F238E27FC236}">
                <a16:creationId xmlns:a16="http://schemas.microsoft.com/office/drawing/2014/main" id="{221DC53C-65C0-4ECB-9B0A-D479F589D10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872"/>
            </a:avLst>
          </a:prstGeom>
          <a:solidFill>
            <a:srgbClr val="2E4F5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pic>
        <p:nvPicPr>
          <p:cNvPr id="9218" name="Picture 2" descr="El Final de Harry Potter | FRIKERIO">
            <a:extLst>
              <a:ext uri="{FF2B5EF4-FFF2-40B4-BE49-F238E27FC236}">
                <a16:creationId xmlns:a16="http://schemas.microsoft.com/office/drawing/2014/main" id="{C0B719AD-48D2-4AA2-999E-38AFCC7687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2069" y="1922748"/>
            <a:ext cx="7087851" cy="43438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194581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</TotalTime>
  <Words>221</Words>
  <Application>Microsoft Office PowerPoint</Application>
  <PresentationFormat>Panorámica</PresentationFormat>
  <Paragraphs>69</Paragraphs>
  <Slides>12</Slides>
  <Notes>0</Notes>
  <HiddenSlides>0</HiddenSlides>
  <MMClips>1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22" baseType="lpstr">
      <vt:lpstr>Abadi</vt:lpstr>
      <vt:lpstr>Aharoni</vt:lpstr>
      <vt:lpstr>Algerian</vt:lpstr>
      <vt:lpstr>Arial</vt:lpstr>
      <vt:lpstr>Calibri</vt:lpstr>
      <vt:lpstr>Calibri Light</vt:lpstr>
      <vt:lpstr>Cavolini</vt:lpstr>
      <vt:lpstr>Modern Love</vt:lpstr>
      <vt:lpstr>Modern Love Caps</vt:lpstr>
      <vt:lpstr>Tema de Office</vt:lpstr>
      <vt:lpstr>TOM MARVOLO RIDDLE</vt:lpstr>
      <vt:lpstr>Presentación de PowerPoint</vt:lpstr>
      <vt:lpstr>PASA DEL INFINITIVO A LA PRIMERA PERSONA DE ESTOS VERBOS. ¿Podrás atrapar a la snitch dorada?</vt:lpstr>
      <vt:lpstr>Presentación de PowerPoint</vt:lpstr>
      <vt:lpstr>Presentación de PowerPoint</vt:lpstr>
      <vt:lpstr>Presentación de PowerPoint</vt:lpstr>
      <vt:lpstr>¿Qué ocurrió?</vt:lpstr>
      <vt:lpstr>¿Qué ocurrió?</vt:lpstr>
      <vt:lpstr>¿Qué ocurrió?</vt:lpstr>
      <vt:lpstr>Presentación de PowerPoint</vt:lpstr>
      <vt:lpstr>Pretérito indefinido: Gramática</vt:lpstr>
      <vt:lpstr>Pretérito indefinido: irregulares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TOM MARVOLO RIDDLE</dc:title>
  <dc:creator>Arlet Galvan Soler</dc:creator>
  <cp:lastModifiedBy>Arlet Galvan Soler</cp:lastModifiedBy>
  <cp:revision>12</cp:revision>
  <dcterms:created xsi:type="dcterms:W3CDTF">2021-06-30T08:52:05Z</dcterms:created>
  <dcterms:modified xsi:type="dcterms:W3CDTF">2021-07-01T10:55:40Z</dcterms:modified>
</cp:coreProperties>
</file>