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71" r:id="rId4"/>
    <p:sldId id="272" r:id="rId5"/>
    <p:sldId id="281" r:id="rId6"/>
    <p:sldId id="284" r:id="rId7"/>
    <p:sldId id="282" r:id="rId8"/>
    <p:sldId id="285" r:id="rId9"/>
    <p:sldId id="283" r:id="rId10"/>
    <p:sldId id="286" r:id="rId11"/>
    <p:sldId id="292" r:id="rId12"/>
    <p:sldId id="287" r:id="rId13"/>
    <p:sldId id="275" r:id="rId14"/>
    <p:sldId id="294" r:id="rId15"/>
    <p:sldId id="297" r:id="rId16"/>
    <p:sldId id="288" r:id="rId17"/>
    <p:sldId id="274" r:id="rId18"/>
    <p:sldId id="277" r:id="rId19"/>
    <p:sldId id="295" r:id="rId20"/>
    <p:sldId id="279" r:id="rId21"/>
    <p:sldId id="296" r:id="rId22"/>
    <p:sldId id="289" r:id="rId23"/>
    <p:sldId id="290" r:id="rId24"/>
    <p:sldId id="280" r:id="rId25"/>
    <p:sldId id="291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79"/>
    <p:restoredTop sz="94650"/>
  </p:normalViewPr>
  <p:slideViewPr>
    <p:cSldViewPr snapToGrid="0">
      <p:cViewPr varScale="1">
        <p:scale>
          <a:sx n="85" d="100"/>
          <a:sy n="85" d="100"/>
        </p:scale>
        <p:origin x="200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016F47-36A7-43E7-B880-EC0854A38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F1B1EA-D5FC-4A32-972B-C4B68137C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039FCD-309D-4882-B625-B181D625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2C6711-F01B-410E-9A68-67504256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07CB21-C7CE-4494-873C-1CBF8014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19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F60B09-D37F-492D-A4E0-408B9804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54916E-C639-495F-8882-35FD240F8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0DACC2-10D7-4DF4-9169-9E738C4A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9F15C-A64C-4B52-88C4-2B3A347B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1D9073-A64D-4ABA-92E7-AC5A435C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572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4EF0AFA-1C5A-4E9A-9A26-E3A48EFC8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7B4733-1BFD-42C4-8955-FC5253986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953899-E2E3-4747-B22C-8D65AD04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CF7DE1-EB97-48E1-B1F7-492C92F2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A2A576-0858-44A8-A829-45B9BA63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06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CEFD8-CFD9-4878-9088-B5C2EEAE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7E497-4C9B-45D5-B99F-086250633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3F3706-9FF4-4FCF-B449-B4951818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9DDE1-34D0-4AF8-A332-398ACD32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859147-C842-4D3D-B6D8-8C10BC3F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4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E3172-0906-4209-BD82-7302221A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8ACED6-7A8E-45ED-AFE8-EC0455CB0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70067D-1FCB-4A26-B369-70115C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29773E-9225-41F6-9CFC-3C7438FE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355E12-7CDA-4FAB-AD3A-F5D99CB2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54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AE2D7-5B68-4F40-B446-D6DF4C81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5592B4-0206-440F-A8C3-DF7D22AEE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8BBB71-87CB-4DA0-B0DE-ADBEF83CA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1E2161-1778-4D0D-ADBA-9E44A375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9EC781-33AD-4748-B0D7-A5315490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EF33DF-CD4D-420D-91B4-E1DA49B4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266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B974E0-F139-41CA-8445-A0356109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98BE40-349D-4786-929A-E976CED53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7F5A47-40A2-4942-AB33-1B5C5710E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E338946-38C7-4FBD-8BC3-B0C27B0EE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5F8A8F-4890-43B1-A257-126469E2D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687864-BA58-46F4-9D60-B9479F7A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932687-3A98-4D7D-BF50-058D35C4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2B4BE4F-6B21-41B4-B981-CE6CD9A5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03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4176C-6DFA-46C2-AE55-6D37FF53F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95D708-E5C1-4E9E-8E38-CE8DF53F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92610B-D048-4A1B-A00D-D5072ABF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EAE22D-B9B9-439C-9CE7-DEEC0CA6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67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2E2FD1-D5C9-46F3-A7AF-3BEAD1602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94956A-892C-4661-BBCF-0372839F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42B467-C4C8-4123-80B0-5889925F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98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941E-2A0E-4E39-AC27-BF60E069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73B2BB-63C8-4554-A241-97F87A6BA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3FDE5D-930E-423D-9C2D-FBA910C2A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7A654E-CD82-4F0C-A967-F225F133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33E66B-1DC1-4986-9B70-D4DDF8FD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943D93-0724-437D-A9D2-A1964F9E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45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2C36A-1193-4D87-845C-ABD22C02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C43D99-14B3-49B3-A084-8C43F62BF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647D6A-6CCF-4717-8508-07BDB2787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37AE37-A207-467D-A746-534244DF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5CD4D2-1B24-4F5E-B9D6-DDC59778C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DD199A-A8AF-4227-ABBB-FB7876BE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37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41D3AE-830C-4461-BE39-5AF82653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8F914-173C-4385-AE78-F987AA070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FE456A-58DC-48F7-8ADF-353523818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5274-03A3-459E-89A1-94F60544ECD0}" type="datetimeFigureOut">
              <a:rPr lang="es-ES" smtClean="0"/>
              <a:t>23/3/22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039E9-587B-4CEE-9EF4-0DF8EF9DC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F539A8-14F5-4BDF-A76A-6719EA810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4254A-A9F7-4D85-8339-47377BC079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17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mmlsoft.com/INDEX.PHP/PRODUCTS/TARSI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D016B-ECC4-47DE-BAD5-3D3B26EB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A063CA-41FB-45CB-9978-5F5F39D20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213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719B58F-E74F-8C42-9FFD-CD118906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Movimiento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FEF269-BD08-F540-854E-D2D6BB6F6B62}"/>
              </a:ext>
            </a:extLst>
          </p:cNvPr>
          <p:cNvSpPr txBox="1"/>
          <p:nvPr/>
        </p:nvSpPr>
        <p:spPr>
          <a:xfrm>
            <a:off x="508591" y="5742686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DICTADO CARRERA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8937549-49D0-F144-B563-6D67D8A5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8" y="2081820"/>
            <a:ext cx="3476200" cy="34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FD9466B-48FC-3C4B-86E3-029E6CC6028D}"/>
              </a:ext>
            </a:extLst>
          </p:cNvPr>
          <p:cNvSpPr txBox="1"/>
          <p:nvPr/>
        </p:nvSpPr>
        <p:spPr>
          <a:xfrm>
            <a:off x="5910263" y="5768229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MINI JUEGOS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AC0AA5-9B4B-434B-A271-3F8E09B83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43" y="2081820"/>
            <a:ext cx="5118100" cy="34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719B58F-E74F-8C42-9FFD-CD118906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Movimiento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FEF269-BD08-F540-854E-D2D6BB6F6B62}"/>
              </a:ext>
            </a:extLst>
          </p:cNvPr>
          <p:cNvSpPr txBox="1"/>
          <p:nvPr/>
        </p:nvSpPr>
        <p:spPr>
          <a:xfrm>
            <a:off x="308566" y="5634649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BOLA DE NIEVE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D9466B-48FC-3C4B-86E3-029E6CC6028D}"/>
              </a:ext>
            </a:extLst>
          </p:cNvPr>
          <p:cNvSpPr txBox="1"/>
          <p:nvPr/>
        </p:nvSpPr>
        <p:spPr>
          <a:xfrm>
            <a:off x="5910263" y="5554298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SPLASH</a:t>
            </a:r>
          </a:p>
        </p:txBody>
      </p:sp>
      <p:pic>
        <p:nvPicPr>
          <p:cNvPr id="7" name="Picture 2" descr="Práctica 5 SYTW - Test Unitarios, Rspec y Cookies Elija su jugada: piedra  papel tijera Victorias: 0 Derrotas 0 Empates 0 Elección de la máquina: El  resultado obtenido es: ¡Empataste!">
            <a:extLst>
              <a:ext uri="{FF2B5EF4-FFF2-40B4-BE49-F238E27FC236}">
                <a16:creationId xmlns:a16="http://schemas.microsoft.com/office/drawing/2014/main" id="{3593459D-E608-6346-B18E-9BBAF171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71" y="1670050"/>
            <a:ext cx="36957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085A3C-E23B-714A-B604-01FB260F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025" y="2111382"/>
            <a:ext cx="5305166" cy="2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3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Tengo demasiados niveles en un mismo grupo.</a:t>
            </a:r>
          </a:p>
        </p:txBody>
      </p:sp>
    </p:spTree>
    <p:extLst>
      <p:ext uri="{BB962C8B-B14F-4D97-AF65-F5344CB8AC3E}">
        <p14:creationId xmlns:p14="http://schemas.microsoft.com/office/powerpoint/2010/main" val="248323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2BAC1F0-AED0-0F4B-B17E-BC61962D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Andamiaje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EDF2579-F695-214C-87B0-78CD69E4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30" y="1641034"/>
            <a:ext cx="3884624" cy="37667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F9467A2-594E-B945-95A2-746CE2942388}"/>
              </a:ext>
            </a:extLst>
          </p:cNvPr>
          <p:cNvSpPr txBox="1"/>
          <p:nvPr/>
        </p:nvSpPr>
        <p:spPr>
          <a:xfrm>
            <a:off x="308566" y="5634649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ELEMENTOS VISUALES</a:t>
            </a:r>
          </a:p>
        </p:txBody>
      </p:sp>
      <p:pic>
        <p:nvPicPr>
          <p:cNvPr id="4098" name="Picture 2" descr="Canva - Wikipedia">
            <a:extLst>
              <a:ext uri="{FF2B5EF4-FFF2-40B4-BE49-F238E27FC236}">
                <a16:creationId xmlns:a16="http://schemas.microsoft.com/office/drawing/2014/main" id="{DC9D79F1-87AA-3F4B-A196-013C53DF7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91" y="1279738"/>
            <a:ext cx="4243388" cy="16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laticon, plus de 180.000 icônes éducation gratuits à télécharger –  ClasseTICE 1d">
            <a:extLst>
              <a:ext uri="{FF2B5EF4-FFF2-40B4-BE49-F238E27FC236}">
                <a16:creationId xmlns:a16="http://schemas.microsoft.com/office/drawing/2014/main" id="{3F3936F6-BBD9-9B44-B995-1E4A2EE7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66" y="3302612"/>
            <a:ext cx="2332037" cy="23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4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2BAC1F0-AED0-0F4B-B17E-BC61962D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Andamiaje</a:t>
            </a:r>
          </a:p>
        </p:txBody>
      </p:sp>
      <p:pic>
        <p:nvPicPr>
          <p:cNvPr id="3" name="Imagen 2" descr="Carta&#10;&#10;Descripción generada automáticamente con confianza baja">
            <a:extLst>
              <a:ext uri="{FF2B5EF4-FFF2-40B4-BE49-F238E27FC236}">
                <a16:creationId xmlns:a16="http://schemas.microsoft.com/office/drawing/2014/main" id="{6AA89283-1BA7-2D40-8FF3-D5E53D546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78" y="2669988"/>
            <a:ext cx="5085667" cy="1890825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C7031B14-F080-0242-A692-BAF2D043B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5" y="4068511"/>
            <a:ext cx="6083300" cy="2247900"/>
          </a:xfrm>
          <a:prstGeom prst="rect">
            <a:avLst/>
          </a:prstGeom>
        </p:spPr>
      </p:pic>
      <p:pic>
        <p:nvPicPr>
          <p:cNvPr id="7" name="Imagen 6" descr="Carta&#10;&#10;Descripción generada automáticamente">
            <a:extLst>
              <a:ext uri="{FF2B5EF4-FFF2-40B4-BE49-F238E27FC236}">
                <a16:creationId xmlns:a16="http://schemas.microsoft.com/office/drawing/2014/main" id="{784718CC-86EE-2744-B98F-A994704A3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1" y="1339609"/>
            <a:ext cx="5905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2BAC1F0-AED0-0F4B-B17E-BC61962D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Distribución del aula</a:t>
            </a:r>
          </a:p>
        </p:txBody>
      </p:sp>
      <p:pic>
        <p:nvPicPr>
          <p:cNvPr id="28674" name="Picture 2" descr="Kit pupitre y silla M-19 escolar homologado verde MEC 6011 de Emobe -  Mobiliario Escolar y Colectividades. Pupitres y Sillas de Colegio y  Academias">
            <a:extLst>
              <a:ext uri="{FF2B5EF4-FFF2-40B4-BE49-F238E27FC236}">
                <a16:creationId xmlns:a16="http://schemas.microsoft.com/office/drawing/2014/main" id="{1FEEBDC6-8B67-6B43-8D16-EEA348F7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09" y="1414130"/>
            <a:ext cx="4276309" cy="50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it pupitre y silla M-19 escolar homologado verde MEC 6011 de Emobe -  Mobiliario Escolar y Colectividades. Pupitres y Sillas de Colegio y  Academias">
            <a:extLst>
              <a:ext uri="{FF2B5EF4-FFF2-40B4-BE49-F238E27FC236}">
                <a16:creationId xmlns:a16="http://schemas.microsoft.com/office/drawing/2014/main" id="{4BC021D0-6810-7D4C-AEF8-9D5C68FF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91" y="1251737"/>
            <a:ext cx="4276309" cy="50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318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Herramientas online esenciales para </a:t>
            </a:r>
            <a:br>
              <a:rPr lang="es-ES" sz="7200" b="1" dirty="0">
                <a:latin typeface="Century Gothic" panose="020B0502020202020204" pitchFamily="34" charset="0"/>
              </a:rPr>
            </a:br>
            <a:r>
              <a:rPr lang="es-ES" sz="7200" b="1" dirty="0">
                <a:latin typeface="Century Gothic" panose="020B0502020202020204" pitchFamily="34" charset="0"/>
              </a:rPr>
              <a:t>el aula.</a:t>
            </a:r>
          </a:p>
        </p:txBody>
      </p:sp>
    </p:spTree>
    <p:extLst>
      <p:ext uri="{BB962C8B-B14F-4D97-AF65-F5344CB8AC3E}">
        <p14:creationId xmlns:p14="http://schemas.microsoft.com/office/powerpoint/2010/main" val="239735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11AC117-0B9B-594B-A6F0-D7FC395CCDC5}"/>
              </a:ext>
            </a:extLst>
          </p:cNvPr>
          <p:cNvSpPr txBox="1"/>
          <p:nvPr/>
        </p:nvSpPr>
        <p:spPr>
          <a:xfrm>
            <a:off x="2968488" y="5946633"/>
            <a:ext cx="588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+mj-lt"/>
                <a:hlinkClick r:id="rId2"/>
              </a:rPr>
              <a:t>HTTP://WWW.MMLSOFT.COM/INDEX.PHP/PRODUCTS/TARSIA</a:t>
            </a:r>
            <a:endParaRPr lang="es-ES_tradnl" dirty="0">
              <a:latin typeface="+mj-lt"/>
            </a:endParaRPr>
          </a:p>
        </p:txBody>
      </p:sp>
      <p:pic>
        <p:nvPicPr>
          <p:cNvPr id="5" name="Picture 4" descr="https://4.bp.blogspot.com/-88ojlcQT3vo/WwWfaS6biII/AAAAAAAAHeQ/YexSEImryjgPiANvVA4z1vljeMu08yzrgCLcBGAs/s1600/IMG_0051.JPG">
            <a:extLst>
              <a:ext uri="{FF2B5EF4-FFF2-40B4-BE49-F238E27FC236}">
                <a16:creationId xmlns:a16="http://schemas.microsoft.com/office/drawing/2014/main" id="{4832D35F-463B-864D-9760-6A9DD097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22" y="1227791"/>
            <a:ext cx="6607756" cy="440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2AD149C-3480-8840-BFA7-1AE8E8D15574}"/>
              </a:ext>
            </a:extLst>
          </p:cNvPr>
          <p:cNvSpPr txBox="1"/>
          <p:nvPr/>
        </p:nvSpPr>
        <p:spPr>
          <a:xfrm>
            <a:off x="0" y="25067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accent6"/>
                </a:solidFill>
              </a:rPr>
              <a:t>TARSIAS</a:t>
            </a:r>
          </a:p>
        </p:txBody>
      </p:sp>
    </p:spTree>
    <p:extLst>
      <p:ext uri="{BB962C8B-B14F-4D97-AF65-F5344CB8AC3E}">
        <p14:creationId xmlns:p14="http://schemas.microsoft.com/office/powerpoint/2010/main" val="230180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va - Wikipedia">
            <a:extLst>
              <a:ext uri="{FF2B5EF4-FFF2-40B4-BE49-F238E27FC236}">
                <a16:creationId xmlns:a16="http://schemas.microsoft.com/office/drawing/2014/main" id="{1FA03082-8BEA-FB44-AB16-2FC42FB6F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53" y="551076"/>
            <a:ext cx="4243388" cy="16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laticon, plus de 180.000 icônes éducation gratuits à télécharger –  ClasseTICE 1d">
            <a:extLst>
              <a:ext uri="{FF2B5EF4-FFF2-40B4-BE49-F238E27FC236}">
                <a16:creationId xmlns:a16="http://schemas.microsoft.com/office/drawing/2014/main" id="{84AC9D8E-A8C4-254F-BD12-25F3EBC6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66" y="3484941"/>
            <a:ext cx="2821984" cy="28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ome | Nearpod Blog">
            <a:extLst>
              <a:ext uri="{FF2B5EF4-FFF2-40B4-BE49-F238E27FC236}">
                <a16:creationId xmlns:a16="http://schemas.microsoft.com/office/drawing/2014/main" id="{C8AC715F-868E-3C4A-AF70-077AF450B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1076"/>
            <a:ext cx="3745872" cy="20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hat is Flippity? And How Does It Work? | Tech &amp; Learning">
            <a:extLst>
              <a:ext uri="{FF2B5EF4-FFF2-40B4-BE49-F238E27FC236}">
                <a16:creationId xmlns:a16="http://schemas.microsoft.com/office/drawing/2014/main" id="{00BBE7A0-9237-E140-B7DB-8130C839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429000"/>
            <a:ext cx="4794841" cy="26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No entiendo que no funciona.</a:t>
            </a:r>
          </a:p>
        </p:txBody>
      </p:sp>
    </p:spTree>
    <p:extLst>
      <p:ext uri="{BB962C8B-B14F-4D97-AF65-F5344CB8AC3E}">
        <p14:creationId xmlns:p14="http://schemas.microsoft.com/office/powerpoint/2010/main" val="242185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DEA14-BA51-304A-8E7B-E9041B57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884" y="2646621"/>
            <a:ext cx="8240231" cy="1564757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>
                <a:latin typeface="Century Gothic" panose="020B0502020202020204" pitchFamily="34" charset="0"/>
              </a:rPr>
              <a:t>Laura Caldas González</a:t>
            </a:r>
          </a:p>
        </p:txBody>
      </p:sp>
      <p:pic>
        <p:nvPicPr>
          <p:cNvPr id="5" name="Imagen 4" descr="Mujer sonriendo con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1F5C8C9B-60CB-B54F-8ECE-2923298C4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36" y="3872721"/>
            <a:ext cx="3010786" cy="30107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33AC5D-6026-9C41-8AA7-EB26D392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739">
            <a:off x="10173345" y="1498180"/>
            <a:ext cx="1023678" cy="10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5E16795-AB11-2740-9FC9-C66A91178C31}"/>
              </a:ext>
            </a:extLst>
          </p:cNvPr>
          <p:cNvSpPr txBox="1">
            <a:spLocks/>
          </p:cNvSpPr>
          <p:nvPr/>
        </p:nvSpPr>
        <p:spPr>
          <a:xfrm>
            <a:off x="7839476" y="609190"/>
            <a:ext cx="324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Century Gothic" panose="020B0502020202020204" pitchFamily="34" charset="0"/>
              </a:rPr>
              <a:t>El Tarro de los idiomas </a:t>
            </a:r>
          </a:p>
          <a:p>
            <a:pPr algn="ctr"/>
            <a:r>
              <a:rPr lang="es-ES" sz="3200" dirty="0">
                <a:latin typeface="Century Gothic" panose="020B0502020202020204" pitchFamily="34" charset="0"/>
              </a:rPr>
              <a:t>2015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66E25D6-8462-FC49-9B7D-B37F8DEC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6" y="1257143"/>
            <a:ext cx="1182918" cy="118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615A30B-255A-504E-A273-057D568E42B4}"/>
              </a:ext>
            </a:extLst>
          </p:cNvPr>
          <p:cNvSpPr txBox="1">
            <a:spLocks/>
          </p:cNvSpPr>
          <p:nvPr/>
        </p:nvSpPr>
        <p:spPr>
          <a:xfrm>
            <a:off x="158842" y="296179"/>
            <a:ext cx="4227929" cy="1658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Century Gothic" panose="020B0502020202020204" pitchFamily="34" charset="0"/>
              </a:rPr>
              <a:t>Magisterio</a:t>
            </a:r>
          </a:p>
          <a:p>
            <a:pPr algn="ctr"/>
            <a:r>
              <a:rPr lang="es-ES" sz="3200" dirty="0">
                <a:latin typeface="Century Gothic" panose="020B0502020202020204" pitchFamily="34" charset="0"/>
              </a:rPr>
              <a:t>Primaria Bilingüe</a:t>
            </a:r>
          </a:p>
          <a:p>
            <a:pPr algn="ctr"/>
            <a:r>
              <a:rPr lang="es-ES" sz="3200" dirty="0">
                <a:latin typeface="Century Gothic" panose="020B0502020202020204" pitchFamily="34" charset="0"/>
              </a:rPr>
              <a:t>2014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A35CAE-95B6-9E43-B13D-2E448E0B1B2B}"/>
              </a:ext>
            </a:extLst>
          </p:cNvPr>
          <p:cNvSpPr txBox="1">
            <a:spLocks/>
          </p:cNvSpPr>
          <p:nvPr/>
        </p:nvSpPr>
        <p:spPr>
          <a:xfrm>
            <a:off x="4253955" y="1529092"/>
            <a:ext cx="324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Century Gothic" panose="020B0502020202020204" pitchFamily="34" charset="0"/>
              </a:rPr>
              <a:t>Auxiliar de conversación</a:t>
            </a:r>
          </a:p>
          <a:p>
            <a:pPr algn="ctr"/>
            <a:r>
              <a:rPr lang="es-ES" sz="3200" dirty="0">
                <a:latin typeface="Century Gothic" panose="020B0502020202020204" pitchFamily="34" charset="0"/>
              </a:rPr>
              <a:t>2014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A353296-87AA-8145-BE55-959AB368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00" y="12109"/>
            <a:ext cx="1406451" cy="14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BEDDABB3-57CF-4742-952F-3A105759440A}"/>
              </a:ext>
            </a:extLst>
          </p:cNvPr>
          <p:cNvSpPr txBox="1">
            <a:spLocks/>
          </p:cNvSpPr>
          <p:nvPr/>
        </p:nvSpPr>
        <p:spPr>
          <a:xfrm>
            <a:off x="2065312" y="4209125"/>
            <a:ext cx="324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Century Gothic" panose="020B0502020202020204" pitchFamily="34" charset="0"/>
              </a:rPr>
              <a:t>Profe de ELE</a:t>
            </a:r>
          </a:p>
          <a:p>
            <a:pPr algn="ctr"/>
            <a:r>
              <a:rPr lang="es-ES" sz="3200" dirty="0">
                <a:latin typeface="Century Gothic" panose="020B0502020202020204" pitchFamily="34" charset="0"/>
              </a:rPr>
              <a:t>2016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E13BAEB-AE56-4E48-8C63-BC28DBE1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11" y="5054707"/>
            <a:ext cx="1438349" cy="14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ómo compartir mi suscripción a KUMUBOX ? | Spliiit">
            <a:extLst>
              <a:ext uri="{FF2B5EF4-FFF2-40B4-BE49-F238E27FC236}">
                <a16:creationId xmlns:a16="http://schemas.microsoft.com/office/drawing/2014/main" id="{42EE5D67-6233-F24F-BA6E-914E20F0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01" y="4166151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AA108533-C1E3-E146-A000-FD91E40F9D3C}"/>
              </a:ext>
            </a:extLst>
          </p:cNvPr>
          <p:cNvSpPr txBox="1">
            <a:spLocks/>
          </p:cNvSpPr>
          <p:nvPr/>
        </p:nvSpPr>
        <p:spPr>
          <a:xfrm>
            <a:off x="7310707" y="5167493"/>
            <a:ext cx="324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Century Gothic" panose="020B0502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2966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277BF-982C-0547-9872-47460C17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err="1">
                <a:latin typeface="Century Gothic" panose="020B0502020202020204" pitchFamily="34" charset="0"/>
              </a:rPr>
              <a:t>Exit</a:t>
            </a:r>
            <a:r>
              <a:rPr lang="es-ES" sz="4000" b="1" dirty="0">
                <a:latin typeface="Century Gothic" panose="020B0502020202020204" pitchFamily="34" charset="0"/>
              </a:rPr>
              <a:t> tickets</a:t>
            </a:r>
          </a:p>
        </p:txBody>
      </p:sp>
      <p:pic>
        <p:nvPicPr>
          <p:cNvPr id="10242" name="Picture 2" descr="Exit tickets para clase de ELE e inglés – El tarro de los idiomas">
            <a:extLst>
              <a:ext uri="{FF2B5EF4-FFF2-40B4-BE49-F238E27FC236}">
                <a16:creationId xmlns:a16="http://schemas.microsoft.com/office/drawing/2014/main" id="{73308993-B5CE-7443-AACC-10201B97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543644"/>
            <a:ext cx="5214938" cy="325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4C234601-66CE-7E4C-BCC7-F2355B1B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44838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1DC060-180D-8148-A164-FBF83B9E50F0}"/>
              </a:ext>
            </a:extLst>
          </p:cNvPr>
          <p:cNvSpPr txBox="1"/>
          <p:nvPr/>
        </p:nvSpPr>
        <p:spPr>
          <a:xfrm>
            <a:off x="534527" y="5011472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PREPARADOS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3CD3AD-6B55-0844-841E-A23DA1FC7BC3}"/>
              </a:ext>
            </a:extLst>
          </p:cNvPr>
          <p:cNvSpPr txBox="1"/>
          <p:nvPr/>
        </p:nvSpPr>
        <p:spPr>
          <a:xfrm>
            <a:off x="6096000" y="5380804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SIN PREPARACIÓN</a:t>
            </a:r>
          </a:p>
        </p:txBody>
      </p:sp>
    </p:spTree>
    <p:extLst>
      <p:ext uri="{BB962C8B-B14F-4D97-AF65-F5344CB8AC3E}">
        <p14:creationId xmlns:p14="http://schemas.microsoft.com/office/powerpoint/2010/main" val="14830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277BF-982C-0547-9872-47460C17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¿Saben que esperamos de su trabajo?</a:t>
            </a:r>
          </a:p>
        </p:txBody>
      </p:sp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639A19FE-8E8C-7D45-A6F6-5C2AD993E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20" y="1414130"/>
            <a:ext cx="4884759" cy="48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5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EL MEJOR RECURSO DE TODOS</a:t>
            </a:r>
          </a:p>
        </p:txBody>
      </p:sp>
    </p:spTree>
    <p:extLst>
      <p:ext uri="{BB962C8B-B14F-4D97-AF65-F5344CB8AC3E}">
        <p14:creationId xmlns:p14="http://schemas.microsoft.com/office/powerpoint/2010/main" val="4023857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34400" b="1" dirty="0">
                <a:latin typeface="Century Gothic" panose="020B0502020202020204" pitchFamily="34" charset="0"/>
              </a:rPr>
              <a:t>TÚ</a:t>
            </a:r>
            <a:endParaRPr lang="es-ES" sz="72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 descr="Hombre con barba y bigote&#10;&#10;Descripción generada automáticamente con confianza media">
            <a:extLst>
              <a:ext uri="{FF2B5EF4-FFF2-40B4-BE49-F238E27FC236}">
                <a16:creationId xmlns:a16="http://schemas.microsoft.com/office/drawing/2014/main" id="{CBF5823A-2391-874A-BEEF-2A55C194C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37" y="2053671"/>
            <a:ext cx="2989263" cy="22787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124A6F-DADC-1443-AEDF-3C1278AD3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1999221"/>
            <a:ext cx="2984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637C0600-5B22-4A44-8639-76CDEAD60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-92590"/>
            <a:ext cx="8101012" cy="81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8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>
                <a:latin typeface="Century Gothic" panose="020B0502020202020204" pitchFamily="34" charset="0"/>
              </a:rPr>
              <a:t>Cuídate profe.</a:t>
            </a:r>
            <a:br>
              <a:rPr lang="es-ES" sz="5400" b="1" dirty="0">
                <a:latin typeface="Century Gothic" panose="020B0502020202020204" pitchFamily="34" charset="0"/>
              </a:rPr>
            </a:br>
            <a:br>
              <a:rPr lang="es-ES" sz="5400" b="1" dirty="0">
                <a:latin typeface="Century Gothic" panose="020B0502020202020204" pitchFamily="34" charset="0"/>
              </a:rPr>
            </a:br>
            <a:br>
              <a:rPr lang="es-ES" sz="5400" b="1" dirty="0">
                <a:latin typeface="Century Gothic" panose="020B0502020202020204" pitchFamily="34" charset="0"/>
              </a:rPr>
            </a:br>
            <a:r>
              <a:rPr lang="es-ES" sz="5400" b="1" dirty="0">
                <a:latin typeface="Century Gothic" panose="020B0502020202020204" pitchFamily="34" charset="0"/>
              </a:rPr>
              <a:t>Nos vemos por las redes sociales.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D9475669-E614-8942-8D4C-4B2C7E04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2500312"/>
            <a:ext cx="1265237" cy="1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62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FC355-6A14-8A43-B4C2-365174BD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9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>
                <a:latin typeface="Century Gothic" panose="020B0502020202020204" pitchFamily="34" charset="0"/>
              </a:rPr>
              <a:t>¿Profe se nace o se hace?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F716B7-E8B5-7946-99A3-8C134536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7" y="2671762"/>
            <a:ext cx="33655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2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Mis clases no están</a:t>
            </a:r>
            <a:br>
              <a:rPr lang="es-ES" sz="7200" b="1" dirty="0">
                <a:latin typeface="Century Gothic" panose="020B0502020202020204" pitchFamily="34" charset="0"/>
              </a:rPr>
            </a:br>
            <a:r>
              <a:rPr lang="es-ES" sz="7200" b="1" dirty="0">
                <a:latin typeface="Century Gothic" panose="020B0502020202020204" pitchFamily="34" charset="0"/>
              </a:rPr>
              <a:t>motivadas.</a:t>
            </a:r>
          </a:p>
        </p:txBody>
      </p:sp>
    </p:spTree>
    <p:extLst>
      <p:ext uri="{BB962C8B-B14F-4D97-AF65-F5344CB8AC3E}">
        <p14:creationId xmlns:p14="http://schemas.microsoft.com/office/powerpoint/2010/main" val="387285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EFFC06-0185-7441-86F6-19AC1023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91" y="1593111"/>
            <a:ext cx="4631660" cy="38572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DFD4C6-01DE-E248-98AA-6BD022AA1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844" y="1631815"/>
            <a:ext cx="4631659" cy="3818578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719B58F-E74F-8C42-9FFD-CD118906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Escucha y pregunta, luego enseña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FEF269-BD08-F540-854E-D2D6BB6F6B62}"/>
              </a:ext>
            </a:extLst>
          </p:cNvPr>
          <p:cNvSpPr txBox="1"/>
          <p:nvPr/>
        </p:nvSpPr>
        <p:spPr>
          <a:xfrm>
            <a:off x="508591" y="5582093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MI PROFE IDEAL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BBDBB35-B7B1-7242-AF35-02F89ECE2BF7}"/>
              </a:ext>
            </a:extLst>
          </p:cNvPr>
          <p:cNvSpPr txBox="1"/>
          <p:nvPr/>
        </p:nvSpPr>
        <p:spPr>
          <a:xfrm>
            <a:off x="5924843" y="5558020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QUIERO QUE MI PROFE SEPA</a:t>
            </a:r>
          </a:p>
        </p:txBody>
      </p:sp>
    </p:spTree>
    <p:extLst>
      <p:ext uri="{BB962C8B-B14F-4D97-AF65-F5344CB8AC3E}">
        <p14:creationId xmlns:p14="http://schemas.microsoft.com/office/powerpoint/2010/main" val="9574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F3B1D3E0-379B-E74E-86D0-D73A038E6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73" y="753497"/>
            <a:ext cx="5367326" cy="53673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772B0A1-7315-E846-AEEC-8827C03D1BC1}"/>
              </a:ext>
            </a:extLst>
          </p:cNvPr>
          <p:cNvSpPr txBox="1"/>
          <p:nvPr/>
        </p:nvSpPr>
        <p:spPr>
          <a:xfrm>
            <a:off x="6095999" y="923125"/>
            <a:ext cx="512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¿Cómo te hace sentir….?</a:t>
            </a:r>
          </a:p>
        </p:txBody>
      </p:sp>
    </p:spTree>
    <p:extLst>
      <p:ext uri="{BB962C8B-B14F-4D97-AF65-F5344CB8AC3E}">
        <p14:creationId xmlns:p14="http://schemas.microsoft.com/office/powerpoint/2010/main" val="41022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719B58F-E74F-8C42-9FFD-CD118906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Cuenta, comparte y conecta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FEF269-BD08-F540-854E-D2D6BB6F6B62}"/>
              </a:ext>
            </a:extLst>
          </p:cNvPr>
          <p:cNvSpPr txBox="1"/>
          <p:nvPr/>
        </p:nvSpPr>
        <p:spPr>
          <a:xfrm>
            <a:off x="508591" y="5582093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IG PROFE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BBDBB35-B7B1-7242-AF35-02F89ECE2BF7}"/>
              </a:ext>
            </a:extLst>
          </p:cNvPr>
          <p:cNvSpPr txBox="1"/>
          <p:nvPr/>
        </p:nvSpPr>
        <p:spPr>
          <a:xfrm>
            <a:off x="5924843" y="5558020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5 COSAS SOBRE MI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21E1F7-9103-FA4A-954B-DC1E2E77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88" y="1631815"/>
            <a:ext cx="3939430" cy="38056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C1DC8E8-9C34-DF4A-8A2C-C1C410D9B24F}"/>
              </a:ext>
            </a:extLst>
          </p:cNvPr>
          <p:cNvSpPr/>
          <p:nvPr/>
        </p:nvSpPr>
        <p:spPr>
          <a:xfrm>
            <a:off x="6306747" y="1911266"/>
            <a:ext cx="1573619" cy="6860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PABLO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2D604A4-E21D-8A42-BDBD-038DE4028333}"/>
              </a:ext>
            </a:extLst>
          </p:cNvPr>
          <p:cNvSpPr/>
          <p:nvPr/>
        </p:nvSpPr>
        <p:spPr>
          <a:xfrm>
            <a:off x="8519187" y="1414130"/>
            <a:ext cx="1573619" cy="6860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29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78245FF-A7DC-E440-9461-A0BEDF5C6BB2}"/>
              </a:ext>
            </a:extLst>
          </p:cNvPr>
          <p:cNvSpPr/>
          <p:nvPr/>
        </p:nvSpPr>
        <p:spPr>
          <a:xfrm>
            <a:off x="10003334" y="2401467"/>
            <a:ext cx="1573619" cy="6860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39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9F89E3B-5291-B148-B938-E1A538900484}"/>
              </a:ext>
            </a:extLst>
          </p:cNvPr>
          <p:cNvSpPr/>
          <p:nvPr/>
        </p:nvSpPr>
        <p:spPr>
          <a:xfrm>
            <a:off x="5401340" y="3191582"/>
            <a:ext cx="1692217" cy="859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PIÑA Y MANGO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B020358-A1CC-6449-9A2D-9873E2E7E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24" y="2100212"/>
            <a:ext cx="1900078" cy="33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A675D25-7372-0847-A7D2-401B5F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788"/>
            <a:ext cx="10515600" cy="3060423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Mis clases no participan en las actividades.</a:t>
            </a:r>
          </a:p>
        </p:txBody>
      </p:sp>
    </p:spTree>
    <p:extLst>
      <p:ext uri="{BB962C8B-B14F-4D97-AF65-F5344CB8AC3E}">
        <p14:creationId xmlns:p14="http://schemas.microsoft.com/office/powerpoint/2010/main" val="944557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719B58F-E74F-8C42-9FFD-CD118906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83751"/>
            <a:ext cx="10515600" cy="133037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Que olviden lo que están haciendo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FEF269-BD08-F540-854E-D2D6BB6F6B62}"/>
              </a:ext>
            </a:extLst>
          </p:cNvPr>
          <p:cNvSpPr txBox="1"/>
          <p:nvPr/>
        </p:nvSpPr>
        <p:spPr>
          <a:xfrm>
            <a:off x="508591" y="5742686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LEE COMO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BBDBB35-B7B1-7242-AF35-02F89ECE2BF7}"/>
              </a:ext>
            </a:extLst>
          </p:cNvPr>
          <p:cNvSpPr txBox="1"/>
          <p:nvPr/>
        </p:nvSpPr>
        <p:spPr>
          <a:xfrm>
            <a:off x="5924843" y="5558020"/>
            <a:ext cx="4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PATATA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0DF2F2-EBCA-2240-A18F-84344BE0B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81" y="1631815"/>
            <a:ext cx="3831479" cy="3818579"/>
          </a:xfrm>
          <a:prstGeom prst="rect">
            <a:avLst/>
          </a:prstGeom>
        </p:spPr>
      </p:pic>
      <p:pic>
        <p:nvPicPr>
          <p:cNvPr id="14340" name="Picture 4" descr="Patata. La mejor actividad de expresión oral – El tarro de los idiomas">
            <a:extLst>
              <a:ext uri="{FF2B5EF4-FFF2-40B4-BE49-F238E27FC236}">
                <a16:creationId xmlns:a16="http://schemas.microsoft.com/office/drawing/2014/main" id="{C6167B82-D28C-0946-9FD2-BD51BE22E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r="26211" b="10878"/>
          <a:stretch/>
        </p:blipFill>
        <p:spPr bwMode="auto">
          <a:xfrm>
            <a:off x="6018014" y="1519710"/>
            <a:ext cx="4445317" cy="381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178</Words>
  <Application>Microsoft Macintosh PowerPoint</Application>
  <PresentationFormat>Panorámica</PresentationFormat>
  <Paragraphs>50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Laura Caldas González</vt:lpstr>
      <vt:lpstr>¿Profe se nace o se hace?</vt:lpstr>
      <vt:lpstr>Mis clases no están motivadas.</vt:lpstr>
      <vt:lpstr>Escucha y pregunta, luego enseña</vt:lpstr>
      <vt:lpstr>Presentación de PowerPoint</vt:lpstr>
      <vt:lpstr>Cuenta, comparte y conecta</vt:lpstr>
      <vt:lpstr>Mis clases no participan en las actividades.</vt:lpstr>
      <vt:lpstr>Que olviden lo que están haciendo</vt:lpstr>
      <vt:lpstr>Movimiento</vt:lpstr>
      <vt:lpstr>Movimiento</vt:lpstr>
      <vt:lpstr>Tengo demasiados niveles en un mismo grupo.</vt:lpstr>
      <vt:lpstr>Andamiaje</vt:lpstr>
      <vt:lpstr>Andamiaje</vt:lpstr>
      <vt:lpstr>Distribución del aula</vt:lpstr>
      <vt:lpstr>Herramientas online esenciales para  el aula.</vt:lpstr>
      <vt:lpstr>Presentación de PowerPoint</vt:lpstr>
      <vt:lpstr>Presentación de PowerPoint</vt:lpstr>
      <vt:lpstr>No entiendo que no funciona.</vt:lpstr>
      <vt:lpstr>Exit tickets</vt:lpstr>
      <vt:lpstr>¿Saben que esperamos de su trabajo?</vt:lpstr>
      <vt:lpstr>EL MEJOR RECURSO DE TODOS</vt:lpstr>
      <vt:lpstr>TÚ</vt:lpstr>
      <vt:lpstr>Presentación de PowerPoint</vt:lpstr>
      <vt:lpstr>Cuídate profe.   Nos vemos por las redes sociales.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Ángel Caballero López</dc:creator>
  <cp:lastModifiedBy>Laura Caldas</cp:lastModifiedBy>
  <cp:revision>16</cp:revision>
  <dcterms:created xsi:type="dcterms:W3CDTF">2022-03-01T11:38:11Z</dcterms:created>
  <dcterms:modified xsi:type="dcterms:W3CDTF">2022-03-24T20:31:18Z</dcterms:modified>
</cp:coreProperties>
</file>