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9" r:id="rId1"/>
  </p:sldMasterIdLst>
  <p:notesMasterIdLst>
    <p:notesMasterId r:id="rId6"/>
  </p:notesMasterIdLst>
  <p:sldIdLst>
    <p:sldId id="256" r:id="rId2"/>
    <p:sldId id="258" r:id="rId3"/>
    <p:sldId id="307" r:id="rId4"/>
    <p:sldId id="306" r:id="rId5"/>
  </p:sldIdLst>
  <p:sldSz cx="9144000" cy="5143500" type="screen16x9"/>
  <p:notesSz cx="6858000" cy="9144000"/>
  <p:embeddedFontLst>
    <p:embeddedFont>
      <p:font typeface="Hammersmith One" panose="020B0604020202020204" charset="0"/>
      <p:regular r:id="rId7"/>
    </p:embeddedFont>
    <p:embeddedFont>
      <p:font typeface="Nunito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1FF2273-AE12-4648-BCDC-CEBC1FD8033D}">
  <a:tblStyle styleId="{41FF2273-AE12-4648-BCDC-CEBC1FD803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CD21459-8AF4-4A10-921D-B1117690878A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E7E7"/>
          </a:solidFill>
        </a:fill>
      </a:tcStyle>
    </a:wholeTbl>
    <a:band1H>
      <a:tcTxStyle/>
      <a:tcStyle>
        <a:tcBdr/>
        <a:fill>
          <a:solidFill>
            <a:srgbClr val="E8CC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CC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45B22F4-65CA-4F4E-9176-579527D580A6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3"/>
          </a:solidFill>
        </a:fill>
      </a:tcStyle>
    </a:wholeTbl>
    <a:band1H>
      <a:tcTxStyle/>
      <a:tcStyle>
        <a:tcBdr/>
        <a:fill>
          <a:solidFill>
            <a:srgbClr val="CBD7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7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7E518CB-6BE2-4C47-9403-684512B5BB3B}" styleName="Table_3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8"/>
          </a:solidFill>
        </a:fill>
      </a:tcStyle>
    </a:wholeTbl>
    <a:band1H>
      <a:tcTxStyle/>
      <a:tcStyle>
        <a:tcBdr/>
        <a:fill>
          <a:solidFill>
            <a:srgbClr val="CECBC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BC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C5A6941-86D0-4CF6-9FA8-7BE7F1FC0B2E}" styleName="Table_4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ED"/>
          </a:solidFill>
        </a:fill>
      </a:tcStyle>
    </a:wholeTbl>
    <a:band1H>
      <a:tcTxStyle/>
      <a:tcStyle>
        <a:tcBdr/>
        <a:fill>
          <a:solidFill>
            <a:srgbClr val="CADF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F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DE713E9-4DCB-4764-A76D-673F0E20EFB4}" styleName="Table_5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FE6"/>
          </a:solidFill>
        </a:fill>
      </a:tcStyle>
    </a:wholeTbl>
    <a:band1H>
      <a:tcTxStyle/>
      <a:tcStyle>
        <a:tcBdr/>
        <a:fill>
          <a:solidFill>
            <a:srgbClr val="FAD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D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8" name="Google Shape;13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c6a01074ef_0_179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c6a01074ef_0_179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c6a01074ef_0_179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c6a01074ef_0_179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1191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3" name="Google Shape;2323;gc6a01074ef_0_203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4" name="Google Shape;2324;gc6a01074ef_0_203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 flipH="1">
            <a:off x="-1411582" y="-1157400"/>
            <a:ext cx="4436782" cy="3714342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062825" y="3370500"/>
            <a:ext cx="775608" cy="1012954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605425" y="342175"/>
            <a:ext cx="2052600" cy="205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6412578" y="-640069"/>
            <a:ext cx="1962482" cy="1953284"/>
            <a:chOff x="386328" y="2672681"/>
            <a:chExt cx="1962482" cy="1953284"/>
          </a:xfrm>
        </p:grpSpPr>
        <p:sp>
          <p:nvSpPr>
            <p:cNvPr id="13" name="Google Shape;13;p2"/>
            <p:cNvSpPr/>
            <p:nvPr/>
          </p:nvSpPr>
          <p:spPr>
            <a:xfrm>
              <a:off x="602590" y="3031586"/>
              <a:ext cx="2321" cy="2364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86328" y="2672681"/>
              <a:ext cx="1962482" cy="1953284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95817" y="2846396"/>
              <a:ext cx="10401" cy="808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06269" y="2679600"/>
              <a:ext cx="308321" cy="260014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4642" y="2672681"/>
              <a:ext cx="309481" cy="266933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4131" y="2785411"/>
              <a:ext cx="117372" cy="69065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874810" y="2808447"/>
              <a:ext cx="6962" cy="131167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51868" y="3289279"/>
              <a:ext cx="2364" cy="4642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16292" y="3153513"/>
              <a:ext cx="88620" cy="55269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4963" y="2940732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13335" y="2940732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522825" y="2940732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931197" y="2975243"/>
              <a:ext cx="308321" cy="317518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89766" y="3559565"/>
              <a:ext cx="8080" cy="10401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97897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06269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14642" y="3303075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724131" y="3301915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132503" y="3301915"/>
              <a:ext cx="207109" cy="353189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5525" y="3644703"/>
              <a:ext cx="209386" cy="35202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04963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113335" y="3644703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522825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931197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39569" y="3728681"/>
              <a:ext cx="6919" cy="10401"/>
            </a:xfrm>
            <a:custGeom>
              <a:avLst/>
              <a:gdLst/>
              <a:ahLst/>
              <a:cxnLst/>
              <a:rect l="l" t="t" r="r" b="b"/>
              <a:pathLst>
                <a:path w="161" h="242" extrusionOk="0">
                  <a:moveTo>
                    <a:pt x="81" y="1"/>
                  </a:moveTo>
                  <a:lnTo>
                    <a:pt x="0" y="161"/>
                  </a:lnTo>
                  <a:lnTo>
                    <a:pt x="134" y="241"/>
                  </a:lnTo>
                  <a:cubicBezTo>
                    <a:pt x="134" y="161"/>
                    <a:pt x="134" y="108"/>
                    <a:pt x="161" y="27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97897" y="4010528"/>
              <a:ext cx="308321" cy="314080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906269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314642" y="4010528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724131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132503" y="4095623"/>
              <a:ext cx="84021" cy="52948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90153" y="4437294"/>
              <a:ext cx="123131" cy="73663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5642" y="4352156"/>
              <a:ext cx="6962" cy="139247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113335" y="4352156"/>
              <a:ext cx="309481" cy="273810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22825" y="4352156"/>
              <a:ext cx="308321" cy="26577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31197" y="4437294"/>
              <a:ext cx="13839" cy="10401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2"/>
          <p:cNvSpPr/>
          <p:nvPr/>
        </p:nvSpPr>
        <p:spPr>
          <a:xfrm>
            <a:off x="-125" y="4599425"/>
            <a:ext cx="9144321" cy="595550"/>
          </a:xfrm>
          <a:custGeom>
            <a:avLst/>
            <a:gdLst/>
            <a:ahLst/>
            <a:cxnLst/>
            <a:rect l="l" t="t" r="r" b="b"/>
            <a:pathLst>
              <a:path w="287196" h="23822" extrusionOk="0">
                <a:moveTo>
                  <a:pt x="1" y="0"/>
                </a:moveTo>
                <a:lnTo>
                  <a:pt x="1" y="23822"/>
                </a:lnTo>
                <a:lnTo>
                  <a:pt x="287196" y="23822"/>
                </a:lnTo>
                <a:lnTo>
                  <a:pt x="287196" y="0"/>
                </a:ln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500" b="1">
                <a:solidFill>
                  <a:srgbClr val="80686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ubTitle" idx="1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>
                <a:latin typeface="Manjari"/>
                <a:ea typeface="Manjari"/>
                <a:cs typeface="Manjari"/>
                <a:sym typeface="Manja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7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"/>
          <p:cNvSpPr/>
          <p:nvPr/>
        </p:nvSpPr>
        <p:spPr>
          <a:xfrm>
            <a:off x="7233675" y="-730075"/>
            <a:ext cx="3030078" cy="3486687"/>
          </a:xfrm>
          <a:custGeom>
            <a:avLst/>
            <a:gdLst/>
            <a:ahLst/>
            <a:cxn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3"/>
          <p:cNvSpPr/>
          <p:nvPr/>
        </p:nvSpPr>
        <p:spPr>
          <a:xfrm rot="2540379">
            <a:off x="-721411" y="3502530"/>
            <a:ext cx="2268525" cy="1945325"/>
          </a:xfrm>
          <a:custGeom>
            <a:avLst/>
            <a:gdLst/>
            <a:ahLst/>
            <a:cxnLst/>
            <a:rect l="l" t="t" r="r" b="b"/>
            <a:pathLst>
              <a:path w="40029" h="34326" extrusionOk="0">
                <a:moveTo>
                  <a:pt x="7939" y="1669"/>
                </a:moveTo>
                <a:cubicBezTo>
                  <a:pt x="12943" y="3370"/>
                  <a:pt x="11275" y="10875"/>
                  <a:pt x="18780" y="8040"/>
                </a:cubicBezTo>
                <a:cubicBezTo>
                  <a:pt x="26286" y="5238"/>
                  <a:pt x="30722" y="3770"/>
                  <a:pt x="35392" y="8040"/>
                </a:cubicBezTo>
                <a:cubicBezTo>
                  <a:pt x="40029" y="12343"/>
                  <a:pt x="29621" y="14411"/>
                  <a:pt x="33991" y="20682"/>
                </a:cubicBezTo>
                <a:cubicBezTo>
                  <a:pt x="38361" y="26920"/>
                  <a:pt x="27520" y="34325"/>
                  <a:pt x="19814" y="30523"/>
                </a:cubicBezTo>
                <a:cubicBezTo>
                  <a:pt x="12109" y="26720"/>
                  <a:pt x="4937" y="23851"/>
                  <a:pt x="2502" y="16613"/>
                </a:cubicBezTo>
                <a:cubicBezTo>
                  <a:pt x="0" y="9207"/>
                  <a:pt x="2936" y="1"/>
                  <a:pt x="7939" y="16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subTitle" idx="1"/>
          </p:nvPr>
        </p:nvSpPr>
        <p:spPr>
          <a:xfrm>
            <a:off x="39057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13"/>
          <p:cNvSpPr txBox="1">
            <a:spLocks noGrp="1"/>
          </p:cNvSpPr>
          <p:nvPr>
            <p:ph type="subTitle" idx="2"/>
          </p:nvPr>
        </p:nvSpPr>
        <p:spPr>
          <a:xfrm>
            <a:off x="13911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15" name="Google Shape;215;p13">
            <a:hlinkClick r:id="" action="ppaction://noaction"/>
          </p:cNvPr>
          <p:cNvSpPr txBox="1">
            <a:spLocks noGrp="1"/>
          </p:cNvSpPr>
          <p:nvPr>
            <p:ph type="subTitle" idx="3"/>
          </p:nvPr>
        </p:nvSpPr>
        <p:spPr>
          <a:xfrm>
            <a:off x="13911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6" name="Google Shape;216;p13">
            <a:hlinkClick r:id="" action="ppaction://noaction"/>
          </p:cNvPr>
          <p:cNvSpPr txBox="1">
            <a:spLocks noGrp="1"/>
          </p:cNvSpPr>
          <p:nvPr>
            <p:ph type="subTitle" idx="4"/>
          </p:nvPr>
        </p:nvSpPr>
        <p:spPr>
          <a:xfrm>
            <a:off x="39057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7" name="Google Shape;217;p13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13911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8" name="Google Shape;218;p13">
            <a:hlinkClick r:id="" action="ppaction://noaction"/>
          </p:cNvPr>
          <p:cNvSpPr txBox="1">
            <a:spLocks noGrp="1"/>
          </p:cNvSpPr>
          <p:nvPr>
            <p:ph type="subTitle" idx="6"/>
          </p:nvPr>
        </p:nvSpPr>
        <p:spPr>
          <a:xfrm>
            <a:off x="39057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9" name="Google Shape;219;p13"/>
          <p:cNvSpPr txBox="1">
            <a:spLocks noGrp="1"/>
          </p:cNvSpPr>
          <p:nvPr>
            <p:ph type="subTitle" idx="7"/>
          </p:nvPr>
        </p:nvSpPr>
        <p:spPr>
          <a:xfrm>
            <a:off x="13911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8"/>
          </p:nvPr>
        </p:nvSpPr>
        <p:spPr>
          <a:xfrm>
            <a:off x="39057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13">
            <a:hlinkClick r:id="" action="ppaction://noaction"/>
          </p:cNvPr>
          <p:cNvSpPr txBox="1">
            <a:spLocks noGrp="1"/>
          </p:cNvSpPr>
          <p:nvPr>
            <p:ph type="title" idx="9" hasCustomPrompt="1"/>
          </p:nvPr>
        </p:nvSpPr>
        <p:spPr>
          <a:xfrm>
            <a:off x="79217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2" name="Google Shape;222;p13">
            <a:hlinkClick r:id="" action="ppaction://noaction"/>
          </p:cNvPr>
          <p:cNvSpPr txBox="1">
            <a:spLocks noGrp="1"/>
          </p:cNvSpPr>
          <p:nvPr>
            <p:ph type="title" idx="13" hasCustomPrompt="1"/>
          </p:nvPr>
        </p:nvSpPr>
        <p:spPr>
          <a:xfrm>
            <a:off x="3314700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3" name="Google Shape;223;p13">
            <a:hlinkClick r:id="" action="ppaction://noaction"/>
          </p:cNvPr>
          <p:cNvSpPr txBox="1">
            <a:spLocks noGrp="1"/>
          </p:cNvSpPr>
          <p:nvPr>
            <p:ph type="title" idx="14" hasCustomPrompt="1"/>
          </p:nvPr>
        </p:nvSpPr>
        <p:spPr>
          <a:xfrm>
            <a:off x="79217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4" name="Google Shape;224;p13">
            <a:hlinkClick r:id="" action="ppaction://noaction"/>
          </p:cNvPr>
          <p:cNvSpPr txBox="1">
            <a:spLocks noGrp="1"/>
          </p:cNvSpPr>
          <p:nvPr>
            <p:ph type="title" idx="15" hasCustomPrompt="1"/>
          </p:nvPr>
        </p:nvSpPr>
        <p:spPr>
          <a:xfrm>
            <a:off x="3314700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5" name="Google Shape;225;p13"/>
          <p:cNvSpPr txBox="1">
            <a:spLocks noGrp="1"/>
          </p:cNvSpPr>
          <p:nvPr>
            <p:ph type="subTitle" idx="16"/>
          </p:nvPr>
        </p:nvSpPr>
        <p:spPr>
          <a:xfrm>
            <a:off x="6428225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13">
            <a:hlinkClick r:id="" action="ppaction://noaction"/>
          </p:cNvPr>
          <p:cNvSpPr txBox="1">
            <a:spLocks noGrp="1"/>
          </p:cNvSpPr>
          <p:nvPr>
            <p:ph type="subTitle" idx="17"/>
          </p:nvPr>
        </p:nvSpPr>
        <p:spPr>
          <a:xfrm>
            <a:off x="6428225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7" name="Google Shape;227;p13">
            <a:hlinkClick r:id="" action="ppaction://noaction"/>
          </p:cNvPr>
          <p:cNvSpPr txBox="1">
            <a:spLocks noGrp="1"/>
          </p:cNvSpPr>
          <p:nvPr>
            <p:ph type="subTitle" idx="18"/>
          </p:nvPr>
        </p:nvSpPr>
        <p:spPr>
          <a:xfrm>
            <a:off x="6428225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8" name="Google Shape;228;p13"/>
          <p:cNvSpPr txBox="1">
            <a:spLocks noGrp="1"/>
          </p:cNvSpPr>
          <p:nvPr>
            <p:ph type="subTitle" idx="19"/>
          </p:nvPr>
        </p:nvSpPr>
        <p:spPr>
          <a:xfrm>
            <a:off x="6428225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3">
            <a:hlinkClick r:id="" action="ppaction://noaction"/>
          </p:cNvPr>
          <p:cNvSpPr txBox="1">
            <a:spLocks noGrp="1"/>
          </p:cNvSpPr>
          <p:nvPr>
            <p:ph type="title" idx="20" hasCustomPrompt="1"/>
          </p:nvPr>
        </p:nvSpPr>
        <p:spPr>
          <a:xfrm>
            <a:off x="583722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30" name="Google Shape;230;p13">
            <a:hlinkClick r:id="" action="ppaction://noaction"/>
          </p:cNvPr>
          <p:cNvSpPr txBox="1">
            <a:spLocks noGrp="1"/>
          </p:cNvSpPr>
          <p:nvPr>
            <p:ph type="title" idx="21" hasCustomPrompt="1"/>
          </p:nvPr>
        </p:nvSpPr>
        <p:spPr>
          <a:xfrm>
            <a:off x="583722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3">
  <p:cSld name="One column text 3"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0"/>
          <p:cNvSpPr txBox="1">
            <a:spLocks noGrp="1"/>
          </p:cNvSpPr>
          <p:nvPr>
            <p:ph type="title"/>
          </p:nvPr>
        </p:nvSpPr>
        <p:spPr>
          <a:xfrm>
            <a:off x="713225" y="1505738"/>
            <a:ext cx="4450800" cy="12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43" name="Google Shape;443;p20"/>
          <p:cNvSpPr txBox="1">
            <a:spLocks noGrp="1"/>
          </p:cNvSpPr>
          <p:nvPr>
            <p:ph type="subTitle" idx="1"/>
          </p:nvPr>
        </p:nvSpPr>
        <p:spPr>
          <a:xfrm>
            <a:off x="713225" y="2725763"/>
            <a:ext cx="3231600" cy="9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>
            <a:endParaRPr/>
          </a:p>
        </p:txBody>
      </p:sp>
      <p:grpSp>
        <p:nvGrpSpPr>
          <p:cNvPr id="444" name="Google Shape;444;p20"/>
          <p:cNvGrpSpPr/>
          <p:nvPr/>
        </p:nvGrpSpPr>
        <p:grpSpPr>
          <a:xfrm flipH="1">
            <a:off x="5418880" y="1"/>
            <a:ext cx="2277317" cy="5304377"/>
            <a:chOff x="224725" y="566950"/>
            <a:chExt cx="1850875" cy="4311100"/>
          </a:xfrm>
        </p:grpSpPr>
        <p:sp>
          <p:nvSpPr>
            <p:cNvPr id="445" name="Google Shape;445;p20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0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0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0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0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0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0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0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0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0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0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0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0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0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0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0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0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0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0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0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0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0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0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0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9" name="Google Shape;469;p20"/>
          <p:cNvSpPr/>
          <p:nvPr/>
        </p:nvSpPr>
        <p:spPr>
          <a:xfrm rot="-5035031" flipH="1">
            <a:off x="4206940" y="751857"/>
            <a:ext cx="7221377" cy="4442980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20"/>
          <p:cNvSpPr/>
          <p:nvPr/>
        </p:nvSpPr>
        <p:spPr>
          <a:xfrm rot="5400000">
            <a:off x="-2021747" y="2268334"/>
            <a:ext cx="4906632" cy="319691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20"/>
          <p:cNvSpPr/>
          <p:nvPr/>
        </p:nvSpPr>
        <p:spPr>
          <a:xfrm>
            <a:off x="1280800" y="-652650"/>
            <a:ext cx="1871779" cy="1796023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055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anjari"/>
              <a:buChar char="●"/>
              <a:defRPr sz="18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59" r:id="rId3"/>
    <p:sldLayoutId id="2147483700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Google Shape;1320;p54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accent2"/>
                </a:solidFill>
              </a:rPr>
              <a:t>Defínete como profesor</a:t>
            </a:r>
            <a:endParaRPr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" name="Google Shape;1332;p56"/>
          <p:cNvSpPr txBox="1">
            <a:spLocks noGrp="1"/>
          </p:cNvSpPr>
          <p:nvPr>
            <p:ph type="subTitle" idx="1"/>
          </p:nvPr>
        </p:nvSpPr>
        <p:spPr>
          <a:xfrm>
            <a:off x="3905700" y="3380175"/>
            <a:ext cx="1923600" cy="10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Profesor de conversación</a:t>
            </a:r>
            <a:endParaRPr dirty="0"/>
          </a:p>
        </p:txBody>
      </p:sp>
      <p:sp>
        <p:nvSpPr>
          <p:cNvPr id="1333" name="Google Shape;1333;p56"/>
          <p:cNvSpPr txBox="1">
            <a:spLocks noGrp="1"/>
          </p:cNvSpPr>
          <p:nvPr>
            <p:ph type="subTitle" idx="2"/>
          </p:nvPr>
        </p:nvSpPr>
        <p:spPr>
          <a:xfrm>
            <a:off x="1391100" y="3380175"/>
            <a:ext cx="1923600" cy="10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Preparador de exámenes</a:t>
            </a:r>
            <a:endParaRPr dirty="0"/>
          </a:p>
        </p:txBody>
      </p:sp>
      <p:sp>
        <p:nvSpPr>
          <p:cNvPr id="1334" name="Google Shape;1334;p56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¿Qué quieres enseñar?</a:t>
            </a:r>
            <a:endParaRPr dirty="0"/>
          </a:p>
        </p:txBody>
      </p:sp>
      <p:sp>
        <p:nvSpPr>
          <p:cNvPr id="1335" name="Google Shape;1335;p56">
            <a:hlinkClick r:id="" action="ppaction://noaction"/>
          </p:cNvPr>
          <p:cNvSpPr txBox="1">
            <a:spLocks noGrp="1"/>
          </p:cNvSpPr>
          <p:nvPr>
            <p:ph type="subTitle" idx="3"/>
          </p:nvPr>
        </p:nvSpPr>
        <p:spPr>
          <a:xfrm>
            <a:off x="1391100" y="1434475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/>
              <a:t>General</a:t>
            </a:r>
            <a:endParaRPr dirty="0"/>
          </a:p>
        </p:txBody>
      </p:sp>
      <p:sp>
        <p:nvSpPr>
          <p:cNvPr id="1336" name="Google Shape;1336;p56">
            <a:hlinkClick r:id="" action="ppaction://noaction"/>
          </p:cNvPr>
          <p:cNvSpPr txBox="1">
            <a:spLocks noGrp="1"/>
          </p:cNvSpPr>
          <p:nvPr>
            <p:ph type="subTitle" idx="4"/>
          </p:nvPr>
        </p:nvSpPr>
        <p:spPr>
          <a:xfrm>
            <a:off x="3905700" y="1252943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/>
              <a:t>Fines específicos</a:t>
            </a:r>
            <a:endParaRPr dirty="0"/>
          </a:p>
        </p:txBody>
      </p:sp>
      <p:sp>
        <p:nvSpPr>
          <p:cNvPr id="1337" name="Google Shape;1337;p56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1391100" y="2992287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/>
              <a:t>Exámenes</a:t>
            </a:r>
            <a:endParaRPr dirty="0"/>
          </a:p>
        </p:txBody>
      </p:sp>
      <p:sp>
        <p:nvSpPr>
          <p:cNvPr id="1338" name="Google Shape;1338;p56">
            <a:hlinkClick r:id="" action="ppaction://noaction"/>
          </p:cNvPr>
          <p:cNvSpPr txBox="1">
            <a:spLocks noGrp="1"/>
          </p:cNvSpPr>
          <p:nvPr>
            <p:ph type="subTitle" idx="6"/>
          </p:nvPr>
        </p:nvSpPr>
        <p:spPr>
          <a:xfrm>
            <a:off x="3905700" y="2992287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/>
              <a:t>Oralidad</a:t>
            </a:r>
            <a:endParaRPr dirty="0"/>
          </a:p>
        </p:txBody>
      </p:sp>
      <p:sp>
        <p:nvSpPr>
          <p:cNvPr id="1339" name="Google Shape;1339;p56"/>
          <p:cNvSpPr txBox="1">
            <a:spLocks noGrp="1"/>
          </p:cNvSpPr>
          <p:nvPr>
            <p:ph type="subTitle" idx="7"/>
          </p:nvPr>
        </p:nvSpPr>
        <p:spPr>
          <a:xfrm>
            <a:off x="1391100" y="1825209"/>
            <a:ext cx="1923600" cy="10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Lengua extranjera general</a:t>
            </a:r>
            <a:endParaRPr dirty="0"/>
          </a:p>
        </p:txBody>
      </p:sp>
      <p:sp>
        <p:nvSpPr>
          <p:cNvPr id="1340" name="Google Shape;1340;p56"/>
          <p:cNvSpPr txBox="1">
            <a:spLocks noGrp="1"/>
          </p:cNvSpPr>
          <p:nvPr>
            <p:ph type="subTitle" idx="8"/>
          </p:nvPr>
        </p:nvSpPr>
        <p:spPr>
          <a:xfrm>
            <a:off x="3905700" y="1825209"/>
            <a:ext cx="1923600" cy="10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Negocios, turismo, ingeniería, medicina…</a:t>
            </a:r>
            <a:endParaRPr dirty="0"/>
          </a:p>
        </p:txBody>
      </p:sp>
      <p:sp>
        <p:nvSpPr>
          <p:cNvPr id="1341" name="Google Shape;1341;p56">
            <a:hlinkClick r:id="" action="ppaction://noaction"/>
          </p:cNvPr>
          <p:cNvSpPr txBox="1">
            <a:spLocks noGrp="1"/>
          </p:cNvSpPr>
          <p:nvPr>
            <p:ph type="title" idx="9"/>
          </p:nvPr>
        </p:nvSpPr>
        <p:spPr>
          <a:xfrm>
            <a:off x="792175" y="1434475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1342" name="Google Shape;1342;p56">
            <a:hlinkClick r:id="" action="ppaction://noaction"/>
          </p:cNvPr>
          <p:cNvSpPr txBox="1">
            <a:spLocks noGrp="1"/>
          </p:cNvSpPr>
          <p:nvPr>
            <p:ph type="title" idx="13"/>
          </p:nvPr>
        </p:nvSpPr>
        <p:spPr>
          <a:xfrm>
            <a:off x="3314700" y="1434475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1343" name="Google Shape;1343;p56">
            <a:hlinkClick r:id="" action="ppaction://noaction"/>
          </p:cNvPr>
          <p:cNvSpPr txBox="1">
            <a:spLocks noGrp="1"/>
          </p:cNvSpPr>
          <p:nvPr>
            <p:ph type="title" idx="14"/>
          </p:nvPr>
        </p:nvSpPr>
        <p:spPr>
          <a:xfrm>
            <a:off x="792175" y="2992276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1344" name="Google Shape;1344;p56">
            <a:hlinkClick r:id="" action="ppaction://noaction"/>
          </p:cNvPr>
          <p:cNvSpPr txBox="1">
            <a:spLocks noGrp="1"/>
          </p:cNvSpPr>
          <p:nvPr>
            <p:ph type="title" idx="15"/>
          </p:nvPr>
        </p:nvSpPr>
        <p:spPr>
          <a:xfrm>
            <a:off x="3314700" y="2992276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1346" name="Google Shape;1346;p56">
            <a:hlinkClick r:id="" action="ppaction://noaction"/>
          </p:cNvPr>
          <p:cNvSpPr txBox="1">
            <a:spLocks noGrp="1"/>
          </p:cNvSpPr>
          <p:nvPr>
            <p:ph type="subTitle" idx="17"/>
          </p:nvPr>
        </p:nvSpPr>
        <p:spPr>
          <a:xfrm>
            <a:off x="6428225" y="1434475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/>
              <a:t>Otros</a:t>
            </a:r>
            <a:endParaRPr dirty="0"/>
          </a:p>
        </p:txBody>
      </p:sp>
      <p:sp>
        <p:nvSpPr>
          <p:cNvPr id="1348" name="Google Shape;1348;p56"/>
          <p:cNvSpPr txBox="1">
            <a:spLocks noGrp="1"/>
          </p:cNvSpPr>
          <p:nvPr>
            <p:ph type="subTitle" idx="19"/>
          </p:nvPr>
        </p:nvSpPr>
        <p:spPr>
          <a:xfrm>
            <a:off x="6428225" y="1825209"/>
            <a:ext cx="1923600" cy="10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Literatura, cultura…</a:t>
            </a:r>
            <a:endParaRPr dirty="0"/>
          </a:p>
        </p:txBody>
      </p:sp>
      <p:sp>
        <p:nvSpPr>
          <p:cNvPr id="1349" name="Google Shape;1349;p56">
            <a:hlinkClick r:id="" action="ppaction://noaction"/>
          </p:cNvPr>
          <p:cNvSpPr txBox="1">
            <a:spLocks noGrp="1"/>
          </p:cNvSpPr>
          <p:nvPr>
            <p:ph type="title" idx="20"/>
          </p:nvPr>
        </p:nvSpPr>
        <p:spPr>
          <a:xfrm>
            <a:off x="5837225" y="1434475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</a:t>
            </a:r>
            <a:endParaRPr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40E5A20-847D-43DA-BE98-D5966373BD85}"/>
              </a:ext>
            </a:extLst>
          </p:cNvPr>
          <p:cNvSpPr txBox="1"/>
          <p:nvPr/>
        </p:nvSpPr>
        <p:spPr>
          <a:xfrm>
            <a:off x="6207919" y="3380175"/>
            <a:ext cx="25646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latin typeface="Manjari"/>
              </a:rPr>
              <a:t>Piensa en la formación que tienes y qué cursos podrías hacer para especializarte más, según lo que quieras enseñar.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" name="Google Shape;1334;p56"/>
          <p:cNvSpPr txBox="1">
            <a:spLocks noGrp="1"/>
          </p:cNvSpPr>
          <p:nvPr>
            <p:ph type="title"/>
          </p:nvPr>
        </p:nvSpPr>
        <p:spPr>
          <a:xfrm>
            <a:off x="713250" y="711443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Competencias básicas para el proefsor online</a:t>
            </a:r>
            <a:endParaRPr dirty="0"/>
          </a:p>
        </p:txBody>
      </p:sp>
      <p:sp>
        <p:nvSpPr>
          <p:cNvPr id="1335" name="Google Shape;1335;p56">
            <a:hlinkClick r:id="" action="ppaction://noaction"/>
          </p:cNvPr>
          <p:cNvSpPr txBox="1">
            <a:spLocks noGrp="1"/>
          </p:cNvSpPr>
          <p:nvPr>
            <p:ph type="subTitle" idx="3"/>
          </p:nvPr>
        </p:nvSpPr>
        <p:spPr>
          <a:xfrm>
            <a:off x="1391100" y="1434475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/>
              <a:t>Organizar situaciones de aprendizaje</a:t>
            </a:r>
            <a:endParaRPr dirty="0"/>
          </a:p>
        </p:txBody>
      </p:sp>
      <p:sp>
        <p:nvSpPr>
          <p:cNvPr id="1336" name="Google Shape;1336;p56">
            <a:hlinkClick r:id="" action="ppaction://noaction"/>
          </p:cNvPr>
          <p:cNvSpPr txBox="1">
            <a:spLocks noGrp="1"/>
          </p:cNvSpPr>
          <p:nvPr>
            <p:ph type="subTitle" idx="4"/>
          </p:nvPr>
        </p:nvSpPr>
        <p:spPr>
          <a:xfrm>
            <a:off x="3905700" y="1252943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/>
              <a:t>Implicar a los alumnos</a:t>
            </a:r>
            <a:endParaRPr dirty="0"/>
          </a:p>
        </p:txBody>
      </p:sp>
      <p:sp>
        <p:nvSpPr>
          <p:cNvPr id="1337" name="Google Shape;1337;p56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1391100" y="2992287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/>
              <a:t>Evaluar el aprendizaje</a:t>
            </a:r>
            <a:endParaRPr dirty="0"/>
          </a:p>
        </p:txBody>
      </p:sp>
      <p:sp>
        <p:nvSpPr>
          <p:cNvPr id="1338" name="Google Shape;1338;p56">
            <a:hlinkClick r:id="" action="ppaction://noaction"/>
          </p:cNvPr>
          <p:cNvSpPr txBox="1">
            <a:spLocks noGrp="1"/>
          </p:cNvSpPr>
          <p:nvPr>
            <p:ph type="subTitle" idx="6"/>
          </p:nvPr>
        </p:nvSpPr>
        <p:spPr>
          <a:xfrm>
            <a:off x="3905700" y="2992287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/>
              <a:t>Facilitar la comunicación intercultural</a:t>
            </a:r>
            <a:endParaRPr dirty="0"/>
          </a:p>
        </p:txBody>
      </p:sp>
      <p:sp>
        <p:nvSpPr>
          <p:cNvPr id="1341" name="Google Shape;1341;p56">
            <a:hlinkClick r:id="" action="ppaction://noaction"/>
          </p:cNvPr>
          <p:cNvSpPr txBox="1">
            <a:spLocks noGrp="1"/>
          </p:cNvSpPr>
          <p:nvPr>
            <p:ph type="title" idx="9"/>
          </p:nvPr>
        </p:nvSpPr>
        <p:spPr>
          <a:xfrm>
            <a:off x="792175" y="1434475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1342" name="Google Shape;1342;p56">
            <a:hlinkClick r:id="" action="ppaction://noaction"/>
          </p:cNvPr>
          <p:cNvSpPr txBox="1">
            <a:spLocks noGrp="1"/>
          </p:cNvSpPr>
          <p:nvPr>
            <p:ph type="title" idx="13"/>
          </p:nvPr>
        </p:nvSpPr>
        <p:spPr>
          <a:xfrm>
            <a:off x="3314700" y="1434475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1343" name="Google Shape;1343;p56">
            <a:hlinkClick r:id="" action="ppaction://noaction"/>
          </p:cNvPr>
          <p:cNvSpPr txBox="1">
            <a:spLocks noGrp="1"/>
          </p:cNvSpPr>
          <p:nvPr>
            <p:ph type="title" idx="14"/>
          </p:nvPr>
        </p:nvSpPr>
        <p:spPr>
          <a:xfrm>
            <a:off x="792175" y="2992276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1344" name="Google Shape;1344;p56">
            <a:hlinkClick r:id="" action="ppaction://noaction"/>
          </p:cNvPr>
          <p:cNvSpPr txBox="1">
            <a:spLocks noGrp="1"/>
          </p:cNvSpPr>
          <p:nvPr>
            <p:ph type="title" idx="15"/>
          </p:nvPr>
        </p:nvSpPr>
        <p:spPr>
          <a:xfrm>
            <a:off x="3314700" y="2992276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1346" name="Google Shape;1346;p56">
            <a:hlinkClick r:id="" action="ppaction://noaction"/>
          </p:cNvPr>
          <p:cNvSpPr txBox="1">
            <a:spLocks noGrp="1"/>
          </p:cNvSpPr>
          <p:nvPr>
            <p:ph type="subTitle" idx="17"/>
          </p:nvPr>
        </p:nvSpPr>
        <p:spPr>
          <a:xfrm>
            <a:off x="6428225" y="1434475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/>
              <a:t>Gestionar sentimientos y emociones</a:t>
            </a:r>
            <a:endParaRPr dirty="0"/>
          </a:p>
        </p:txBody>
      </p:sp>
      <p:sp>
        <p:nvSpPr>
          <p:cNvPr id="1349" name="Google Shape;1349;p56">
            <a:hlinkClick r:id="" action="ppaction://noaction"/>
          </p:cNvPr>
          <p:cNvSpPr txBox="1">
            <a:spLocks noGrp="1"/>
          </p:cNvSpPr>
          <p:nvPr>
            <p:ph type="title" idx="20"/>
          </p:nvPr>
        </p:nvSpPr>
        <p:spPr>
          <a:xfrm>
            <a:off x="5837225" y="1434475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05</a:t>
            </a:r>
            <a:endParaRPr dirty="0"/>
          </a:p>
        </p:txBody>
      </p:sp>
      <p:sp>
        <p:nvSpPr>
          <p:cNvPr id="27" name="Google Shape;1349;p56">
            <a:hlinkClick r:id="" action="ppaction://noaction"/>
            <a:extLst>
              <a:ext uri="{FF2B5EF4-FFF2-40B4-BE49-F238E27FC236}">
                <a16:creationId xmlns:a16="http://schemas.microsoft.com/office/drawing/2014/main" id="{C3D4CECB-5C2D-48C0-959B-460453A0F291}"/>
              </a:ext>
            </a:extLst>
          </p:cNvPr>
          <p:cNvSpPr txBox="1">
            <a:spLocks/>
          </p:cNvSpPr>
          <p:nvPr/>
        </p:nvSpPr>
        <p:spPr>
          <a:xfrm>
            <a:off x="5953906" y="3035487"/>
            <a:ext cx="596400" cy="4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18850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ammersmith One"/>
              <a:buNone/>
              <a:defRPr sz="2400" b="1" i="0" u="none" strike="noStrike" cap="none">
                <a:solidFill>
                  <a:schemeClr val="accent5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ammersmith One"/>
              <a:buNone/>
              <a:defRPr sz="1800" b="1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ammersmith One"/>
              <a:buNone/>
              <a:defRPr sz="1800" b="1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ammersmith One"/>
              <a:buNone/>
              <a:defRPr sz="1800" b="1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ammersmith One"/>
              <a:buNone/>
              <a:defRPr sz="1800" b="1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ammersmith One"/>
              <a:buNone/>
              <a:defRPr sz="1800" b="1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ammersmith One"/>
              <a:buNone/>
              <a:defRPr sz="1800" b="1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ammersmith One"/>
              <a:buNone/>
              <a:defRPr sz="1800" b="1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Hammersmith One"/>
              <a:buNone/>
              <a:defRPr sz="1800" b="1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r>
              <a:rPr lang="en" dirty="0"/>
              <a:t>06</a:t>
            </a:r>
          </a:p>
        </p:txBody>
      </p:sp>
      <p:sp>
        <p:nvSpPr>
          <p:cNvPr id="28" name="Google Shape;1346;p56">
            <a:hlinkClick r:id="" action="ppaction://noaction"/>
            <a:extLst>
              <a:ext uri="{FF2B5EF4-FFF2-40B4-BE49-F238E27FC236}">
                <a16:creationId xmlns:a16="http://schemas.microsoft.com/office/drawing/2014/main" id="{FC8EA636-3983-46E1-8AA3-EFACEFD5EEDC}"/>
              </a:ext>
            </a:extLst>
          </p:cNvPr>
          <p:cNvSpPr txBox="1">
            <a:spLocks/>
          </p:cNvSpPr>
          <p:nvPr/>
        </p:nvSpPr>
        <p:spPr>
          <a:xfrm>
            <a:off x="6507150" y="2949076"/>
            <a:ext cx="1923600" cy="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Hammersmith One"/>
              <a:buNone/>
              <a:defRPr sz="2000" b="1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Hammersmith One"/>
              <a:buNone/>
              <a:defRPr sz="2000" b="0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Hammersmith One"/>
              <a:buNone/>
              <a:defRPr sz="2000" b="0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Hammersmith One"/>
              <a:buNone/>
              <a:defRPr sz="2000" b="0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Hammersmith One"/>
              <a:buNone/>
              <a:defRPr sz="2000" b="0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Hammersmith One"/>
              <a:buNone/>
              <a:defRPr sz="2000" b="0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Hammersmith One"/>
              <a:buNone/>
              <a:defRPr sz="2000" b="0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Hammersmith One"/>
              <a:buNone/>
              <a:defRPr sz="2000" b="0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Hammersmith One"/>
              <a:buNone/>
              <a:defRPr sz="2000" b="0" i="0" u="none" strike="noStrike" cap="none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ES" dirty="0"/>
              <a:t>Utilizar las TIC para el aprendizaje</a:t>
            </a:r>
          </a:p>
        </p:txBody>
      </p:sp>
    </p:spTree>
    <p:extLst>
      <p:ext uri="{BB962C8B-B14F-4D97-AF65-F5344CB8AC3E}">
        <p14:creationId xmlns:p14="http://schemas.microsoft.com/office/powerpoint/2010/main" val="185294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" name="Google Shape;2326;p104"/>
          <p:cNvSpPr txBox="1">
            <a:spLocks noGrp="1"/>
          </p:cNvSpPr>
          <p:nvPr>
            <p:ph type="title"/>
          </p:nvPr>
        </p:nvSpPr>
        <p:spPr>
          <a:xfrm>
            <a:off x="713225" y="372597"/>
            <a:ext cx="4450800" cy="12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ACTIVIDADES EXTRAS</a:t>
            </a:r>
            <a:endParaRPr dirty="0"/>
          </a:p>
        </p:txBody>
      </p:sp>
      <p:sp>
        <p:nvSpPr>
          <p:cNvPr id="2327" name="Google Shape;2327;p104"/>
          <p:cNvSpPr txBox="1">
            <a:spLocks noGrp="1"/>
          </p:cNvSpPr>
          <p:nvPr>
            <p:ph type="subTitle" idx="1"/>
          </p:nvPr>
        </p:nvSpPr>
        <p:spPr>
          <a:xfrm>
            <a:off x="835145" y="1902803"/>
            <a:ext cx="3231600" cy="9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" b="1" dirty="0"/>
              <a:t>LECTURA: </a:t>
            </a:r>
            <a:r>
              <a:rPr lang="en-US" dirty="0"/>
              <a:t>10 Principles of Effective Online Teaching: Best Practices in Distance Education</a:t>
            </a:r>
            <a:endParaRPr lang="es-ES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 dirty="0"/>
              <a:t>LECTURA: </a:t>
            </a:r>
            <a:r>
              <a:rPr lang="es-ES" dirty="0"/>
              <a:t>Competencias básicas para el profesor online.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b="1" dirty="0"/>
              <a:t>EXTRAS: </a:t>
            </a:r>
            <a:r>
              <a:rPr lang="es-ES" dirty="0"/>
              <a:t>Cuaderno de ejercicios</a:t>
            </a:r>
          </a:p>
        </p:txBody>
      </p:sp>
      <p:pic>
        <p:nvPicPr>
          <p:cNvPr id="2328" name="Google Shape;2328;p104"/>
          <p:cNvPicPr preferRelativeResize="0"/>
          <p:nvPr/>
        </p:nvPicPr>
        <p:blipFill rotWithShape="1">
          <a:blip r:embed="rId3">
            <a:alphaModFix/>
          </a:blip>
          <a:srcRect t="9247" r="5428"/>
          <a:stretch/>
        </p:blipFill>
        <p:spPr>
          <a:xfrm>
            <a:off x="5164026" y="1007547"/>
            <a:ext cx="3231600" cy="31284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legant Education Pack for Students by Slidesgo">
  <a:themeElements>
    <a:clrScheme name="Simple Light">
      <a:dk1>
        <a:srgbClr val="FFFFFF"/>
      </a:dk1>
      <a:lt1>
        <a:srgbClr val="EDECDF"/>
      </a:lt1>
      <a:dk2>
        <a:srgbClr val="C8A591"/>
      </a:dk2>
      <a:lt2>
        <a:srgbClr val="FFFFFF"/>
      </a:lt2>
      <a:accent1>
        <a:srgbClr val="A0A299"/>
      </a:accent1>
      <a:accent2>
        <a:srgbClr val="40474B"/>
      </a:accent2>
      <a:accent3>
        <a:srgbClr val="C8A591"/>
      </a:accent3>
      <a:accent4>
        <a:srgbClr val="EDECDF"/>
      </a:accent4>
      <a:accent5>
        <a:srgbClr val="A0A299"/>
      </a:accent5>
      <a:accent6>
        <a:srgbClr val="FFFFFF"/>
      </a:accent6>
      <a:hlink>
        <a:srgbClr val="40474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128</Words>
  <Application>Microsoft Office PowerPoint</Application>
  <PresentationFormat>Presentación en pantalla (16:9)</PresentationFormat>
  <Paragraphs>35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Nunito</vt:lpstr>
      <vt:lpstr>Arial</vt:lpstr>
      <vt:lpstr>Hammersmith One</vt:lpstr>
      <vt:lpstr>Manjari</vt:lpstr>
      <vt:lpstr>Elegant Education Pack for Students by Slidesgo</vt:lpstr>
      <vt:lpstr>Defínete como profesor</vt:lpstr>
      <vt:lpstr>¿Qué quieres enseñar?</vt:lpstr>
      <vt:lpstr>Competencias básicas para el proefsor online</vt:lpstr>
      <vt:lpstr>ACTIVIDADES EXTRAS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movimiento en el aula online</dc:title>
  <dc:creator>ASUS</dc:creator>
  <cp:lastModifiedBy>Arlet Galvan Soler</cp:lastModifiedBy>
  <cp:revision>6</cp:revision>
  <dcterms:modified xsi:type="dcterms:W3CDTF">2021-12-21T09:39:44Z</dcterms:modified>
</cp:coreProperties>
</file>