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3" r:id="rId2"/>
    <p:sldId id="265" r:id="rId3"/>
    <p:sldId id="264" r:id="rId4"/>
    <p:sldId id="266" r:id="rId5"/>
    <p:sldId id="267" r:id="rId6"/>
  </p:sldIdLst>
  <p:sldSz cx="9906000" cy="6858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33"/>
  </p:normalViewPr>
  <p:slideViewPr>
    <p:cSldViewPr snapToGrid="0" snapToObjects="1">
      <p:cViewPr>
        <p:scale>
          <a:sx n="50" d="100"/>
          <a:sy n="50" d="100"/>
        </p:scale>
        <p:origin x="2744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A8999-8E9C-D343-9D91-1C1A6A43FE64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EAB3-3E0D-344F-AFFE-F037B9F04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90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463C-95C1-BC4D-85A8-A908F17B343D}" type="datetimeFigureOut">
              <a:rPr lang="es-ES_tradnl" smtClean="0"/>
              <a:t>26/8/18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25DE4-AD34-334D-8B13-F4E2653C9F6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662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67663" y="331530"/>
            <a:ext cx="8420100" cy="768221"/>
          </a:xfrm>
        </p:spPr>
        <p:txBody>
          <a:bodyPr>
            <a:noAutofit/>
          </a:bodyPr>
          <a:lstStyle/>
          <a:p>
            <a:r>
              <a:rPr lang="es-ES_tradnl" sz="2800" dirty="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Página 18: </a:t>
            </a:r>
            <a:r>
              <a:rPr lang="es-ES" sz="2800" dirty="0" smtClean="0">
                <a:solidFill>
                  <a:schemeClr val="accent6"/>
                </a:solidFill>
                <a:latin typeface="KG Red Hands" charset="0"/>
                <a:ea typeface="KG Red Hands" charset="0"/>
                <a:cs typeface="KG Red Hands" charset="0"/>
              </a:rPr>
              <a:t>¿LO DIGO O NO LO DIGO?</a:t>
            </a:r>
            <a:endParaRPr lang="es-ES_tradnl" sz="2800" dirty="0">
              <a:solidFill>
                <a:schemeClr val="accent6"/>
              </a:solidFill>
              <a:latin typeface="KG Red Hands" charset="0"/>
              <a:ea typeface="KG Red Hands" charset="0"/>
              <a:cs typeface="KG Red Hands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6282"/>
            <a:ext cx="1173892" cy="159171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73892" y="1334530"/>
            <a:ext cx="81183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Este archivo corresponde a la actividad de la página 6 del Ebook </a:t>
            </a:r>
          </a:p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“ACTIVIDADES POR UN TARRO TUTORÍA 1”</a:t>
            </a:r>
          </a:p>
          <a:p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Cada plantilla viene con varias opciones: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Copia a color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Copia en blanco y negro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- Plantillas personalizables 100%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(si personalizas tu plantilla no puedes difundir esta a terceros ni comercializar 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/>
            </a:r>
            <a:b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</a:br>
            <a:r>
              <a:rPr lang="es-ES_tradnl" dirty="0">
                <a:latin typeface="KG Part of Me" charset="0"/>
                <a:ea typeface="KG Part of Me" charset="0"/>
                <a:cs typeface="KG Part of Me" charset="0"/>
              </a:rPr>
              <a:t>con ella</a:t>
            </a:r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)</a:t>
            </a:r>
          </a:p>
          <a:p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  <a:p>
            <a:r>
              <a:rPr lang="es-ES_tradnl" b="1" dirty="0" smtClean="0">
                <a:solidFill>
                  <a:schemeClr val="accent6"/>
                </a:solidFill>
                <a:latin typeface="KG Part of Me" charset="0"/>
                <a:ea typeface="KG Part of Me" charset="0"/>
                <a:cs typeface="KG Part of Me" charset="0"/>
              </a:rPr>
              <a:t>RECOMENDACIÓN: </a:t>
            </a:r>
          </a:p>
          <a:p>
            <a:r>
              <a:rPr lang="es-ES_tradnl" dirty="0" smtClean="0">
                <a:latin typeface="KG Part of Me" charset="0"/>
                <a:ea typeface="KG Part of Me" charset="0"/>
                <a:cs typeface="KG Part of Me" charset="0"/>
              </a:rPr>
              <a:t>HAZ UNA COPIA DEL ARCHIVO ORIGINAL ANTES DE EDITAR PARA PODER UTILIZARLO DE NUEVO EN CASO DE MODIFICAR LA PLANTILLA</a:t>
            </a:r>
            <a:endParaRPr lang="es-ES_tradnl" dirty="0">
              <a:latin typeface="KG Part of Me" charset="0"/>
              <a:ea typeface="KG Part of Me" charset="0"/>
              <a:cs typeface="KG Part of 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99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517912"/>
              </p:ext>
            </p:extLst>
          </p:nvPr>
        </p:nvGraphicFramePr>
        <p:xfrm>
          <a:off x="304800" y="211666"/>
          <a:ext cx="9347200" cy="6265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3600"/>
                <a:gridCol w="4673600"/>
              </a:tblGrid>
              <a:tr h="764965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UN COMENTARIO NEGATIVO QUE HE ESCUCHADO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</a:rPr>
                        <a:t> O HECHO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LO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</a:rPr>
                        <a:t> PUEDO SUSTITUIR POR</a:t>
                      </a:r>
                      <a:r>
                        <a:rPr lang="mr-IN" baseline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092"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092"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092"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092"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7097">
            <a:off x="4173326" y="515393"/>
            <a:ext cx="720000" cy="72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56979" y="511269"/>
            <a:ext cx="728251" cy="72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398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259895"/>
              </p:ext>
            </p:extLst>
          </p:nvPr>
        </p:nvGraphicFramePr>
        <p:xfrm>
          <a:off x="0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00"/>
                <a:gridCol w="2476500"/>
                <a:gridCol w="2476500"/>
                <a:gridCol w="24765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NO ME GUSTA NADA </a:t>
                      </a:r>
                    </a:p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TU CAMISETA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TE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QUEDA FATAL EL NUEVO CORTE DE PELO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NI QUIERO QUE JUEGES CON NOSOTROS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NO VOY A COMPARTIR NADA CONTIGO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¡LO ESTAS HACIENDO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MAL!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NO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ME GUSTA NADA LA COMIDA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¡QUE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MAL LEES!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NO TIENES NI IDEA DE MATEMÁTICAS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476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220124"/>
              </p:ext>
            </p:extLst>
          </p:nvPr>
        </p:nvGraphicFramePr>
        <p:xfrm>
          <a:off x="0" y="0"/>
          <a:ext cx="9906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00"/>
                <a:gridCol w="2476500"/>
                <a:gridCol w="2476500"/>
                <a:gridCol w="24765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CREA TUS TARJETAS</a:t>
                      </a:r>
                    </a:p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EDITA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TEXTO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CREA TUS TARJETAS</a:t>
                      </a:r>
                    </a:p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EDITA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TEXTO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CREA TUS TARJETAS</a:t>
                      </a:r>
                    </a:p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EDITA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TEXTO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CREA TUS TARJETAS</a:t>
                      </a:r>
                    </a:p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EDITA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TEXTO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CREA TUS TARJETAS</a:t>
                      </a:r>
                    </a:p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EDITA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TEXTO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CREA TUS TARJETAS</a:t>
                      </a:r>
                    </a:p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EDITA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TEXTO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CREA TUS TARJETAS</a:t>
                      </a:r>
                    </a:p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EDITA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TEXTO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CREA TUS TARJETAS</a:t>
                      </a:r>
                    </a:p>
                    <a:p>
                      <a:pPr algn="ctr"/>
                      <a:r>
                        <a:rPr lang="es-ES_tradnl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EDITA</a:t>
                      </a:r>
                      <a:r>
                        <a:rPr lang="es-ES_tradnl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TEXTO</a:t>
                      </a:r>
                      <a:endParaRPr lang="es-ES_tradnl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02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906699"/>
              </p:ext>
            </p:extLst>
          </p:nvPr>
        </p:nvGraphicFramePr>
        <p:xfrm>
          <a:off x="304800" y="211666"/>
          <a:ext cx="9347200" cy="6265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3600"/>
                <a:gridCol w="4673600"/>
              </a:tblGrid>
              <a:tr h="764965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EDITA TEXTO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EDITA TEXTO</a:t>
                      </a:r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092"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092"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092"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5092">
                <a:tc>
                  <a:txBody>
                    <a:bodyPr/>
                    <a:lstStyle/>
                    <a:p>
                      <a:pPr algn="ctr"/>
                      <a:endParaRPr lang="es-ES_tradnl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_trad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7097">
            <a:off x="4173326" y="515393"/>
            <a:ext cx="720000" cy="72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56979" y="511269"/>
            <a:ext cx="728251" cy="72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4083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144</Words>
  <Application>Microsoft Macintosh PowerPoint</Application>
  <PresentationFormat>A4 (210x297 mm)</PresentationFormat>
  <Paragraphs>37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Calibri</vt:lpstr>
      <vt:lpstr>Calibri Light</vt:lpstr>
      <vt:lpstr>KG Part of Me</vt:lpstr>
      <vt:lpstr>KG Red Hands</vt:lpstr>
      <vt:lpstr>Mangal</vt:lpstr>
      <vt:lpstr>Arial</vt:lpstr>
      <vt:lpstr>Tema de Office</vt:lpstr>
      <vt:lpstr>Página 18: ¿LO DIGO O NO LO DIGO?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17</cp:revision>
  <cp:lastPrinted>2018-08-21T22:34:19Z</cp:lastPrinted>
  <dcterms:created xsi:type="dcterms:W3CDTF">2018-08-21T16:39:29Z</dcterms:created>
  <dcterms:modified xsi:type="dcterms:W3CDTF">2018-08-26T10:27:35Z</dcterms:modified>
</cp:coreProperties>
</file>