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48"/>
  </p:normalViewPr>
  <p:slideViewPr>
    <p:cSldViewPr snapToGrid="0" snapToObjects="1">
      <p:cViewPr>
        <p:scale>
          <a:sx n="83" d="100"/>
          <a:sy n="83" d="100"/>
        </p:scale>
        <p:origin x="1696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5FBA05-7956-0940-A753-119C4F3348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B639EC-7E41-8F4C-8FB2-E82D5A90C0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5C4FA9-B028-7842-8980-232DA61FB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889-245A-3747-B80B-3521B847995F}" type="datetimeFigureOut">
              <a:rPr lang="es-ES" smtClean="0"/>
              <a:t>9/12/19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5D85EDA-0AE3-DB42-BAAC-FEAF3E508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B07993-5EB9-024F-8BD8-BEE3CBCA5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BA0C-DB59-6A4A-B6C9-9380404600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2051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EFFC6A-7B80-9443-84E4-4019BF821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0C81F60-3DC4-A442-A957-6F71ED5104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7BA5E4-1879-5042-974A-8D3D4C742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889-245A-3747-B80B-3521B847995F}" type="datetimeFigureOut">
              <a:rPr lang="es-ES" smtClean="0"/>
              <a:t>9/12/19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EC1725-647F-6045-8E9E-E1D56B995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97FDA19-4D2F-3045-BD3D-29C50E3F1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BA0C-DB59-6A4A-B6C9-9380404600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559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29D40CD-7C4C-B24E-9DF1-9F996C0FBE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B7AAA28-78FF-6C40-ADC9-9F596BB35F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8D400BE-4C88-0F41-A592-998C12A9F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889-245A-3747-B80B-3521B847995F}" type="datetimeFigureOut">
              <a:rPr lang="es-ES" smtClean="0"/>
              <a:t>9/12/19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6FA36A8-2E91-D747-9652-CC5A475BA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DB30B10-A8EE-8A4E-8FAF-3743E552B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BA0C-DB59-6A4A-B6C9-9380404600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5947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2BCEEB-7983-3747-ADEE-E8A0C5DFD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3582150-5093-E040-8400-C12D47C1DB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F8DA18C-88C1-EB41-BDC4-6894550F1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889-245A-3747-B80B-3521B847995F}" type="datetimeFigureOut">
              <a:rPr lang="es-ES" smtClean="0"/>
              <a:t>9/12/19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7FE972D-F924-2C4B-835F-B8C07D558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35EEBBC-4896-4F4D-BC97-D73F68F3C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BA0C-DB59-6A4A-B6C9-9380404600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6415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1FEB35-2780-E546-A7D2-F5438BDCD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5065EFA-E907-2E4A-A643-4BC17CA284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142CFC-BC6D-3A40-9BE4-387A01A7E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889-245A-3747-B80B-3521B847995F}" type="datetimeFigureOut">
              <a:rPr lang="es-ES" smtClean="0"/>
              <a:t>9/12/19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FAFB603-9DBF-E144-BE7E-51F38CD87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7E0E4A-71E3-D343-92DD-C68E0E3E1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BA0C-DB59-6A4A-B6C9-9380404600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7745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1FE218-0D7A-824B-8D16-B5CA797D8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3483BAD-F470-2D43-941F-5DFF0F323F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F729198-6894-624A-8F01-2C3F63290E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D9F53FB-BD3D-CB40-A04F-837A27DA3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889-245A-3747-B80B-3521B847995F}" type="datetimeFigureOut">
              <a:rPr lang="es-ES" smtClean="0"/>
              <a:t>9/12/19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A04F160-18F5-9F4E-BCA7-6DC2F5CE6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DE5ED56-1C41-A049-8A77-A56598C5C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BA0C-DB59-6A4A-B6C9-9380404600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4200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1750F8-AB96-8647-94E9-4CE4023B7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D0E7C-03DB-2A4B-80F2-2B35D8C62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F52991E-F9E1-0846-89E2-9CECF1EE1F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6B6AE66-9E86-4D45-B293-29FB502AFA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4F5117A-8B77-CF4E-B823-1C87225C1C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8174D19-88EF-2E44-8EEF-FD1F92D23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889-245A-3747-B80B-3521B847995F}" type="datetimeFigureOut">
              <a:rPr lang="es-ES" smtClean="0"/>
              <a:t>9/12/19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B4C11FA-6A44-5D4E-B990-343A2F6D5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D7141AE-FAD4-0642-B092-03787C1C9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BA0C-DB59-6A4A-B6C9-9380404600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740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B39A38-8094-354C-B3B0-C4F47375D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E5972C3-9B8E-A64B-BFFB-B5E597F67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889-245A-3747-B80B-3521B847995F}" type="datetimeFigureOut">
              <a:rPr lang="es-ES" smtClean="0"/>
              <a:t>9/12/19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FE82718-F92C-2441-B9D1-508BE447D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56E8386-72A3-0547-B5FD-F30E49508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BA0C-DB59-6A4A-B6C9-9380404600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1624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327C455-453C-8448-AA02-619608DDE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889-245A-3747-B80B-3521B847995F}" type="datetimeFigureOut">
              <a:rPr lang="es-ES" smtClean="0"/>
              <a:t>9/12/19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B4B24FD-6E51-FA4C-90C4-9ED0A7531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5800B94-4F69-3B48-8521-7DDB383F3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BA0C-DB59-6A4A-B6C9-9380404600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2511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C82C4B-DD3E-4E48-AAA1-2FAFA9872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62FC06-C339-1945-A679-43514FE09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ED09176-0762-AB43-A942-A555104D47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E097955-3E6A-F045-AF91-52BAC75EA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889-245A-3747-B80B-3521B847995F}" type="datetimeFigureOut">
              <a:rPr lang="es-ES" smtClean="0"/>
              <a:t>9/12/19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38B9BC6-3022-5E4D-9964-795BFD39E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DC37C37-4A2B-3A47-95C7-309AFA91B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BA0C-DB59-6A4A-B6C9-9380404600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3818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776FBC-EF99-3449-ADDC-8B89A29E1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303E2A2-2521-7A4C-9693-D453B8F436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F5AFAB9-409E-914D-8FF3-B010501451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E4FA04A-DC34-7D4B-9F14-ED97D2869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7E889-245A-3747-B80B-3521B847995F}" type="datetimeFigureOut">
              <a:rPr lang="es-ES" smtClean="0"/>
              <a:t>9/12/19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2923386-2DD6-1340-B003-4F790A031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3CC59A8-28FA-A54B-A13E-A4B288190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BA0C-DB59-6A4A-B6C9-9380404600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387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B1CCC97-5440-2940-8E7F-223586F2A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70759B-2F57-5C49-B113-4563D53F7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0AA85A-9729-174A-91F2-9D90E25CFB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E889-245A-3747-B80B-3521B847995F}" type="datetimeFigureOut">
              <a:rPr lang="es-ES" smtClean="0"/>
              <a:t>9/12/19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0854CD6-54DE-E745-9F40-0AF3F41BDE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78C5278-CAB6-6A41-8F8A-BF16995643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8BA0C-DB59-6A4A-B6C9-9380404600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3777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84173923-AFD6-A04A-A38A-04C36BDD12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28" t="52082" r="52847" b="5001"/>
          <a:stretch/>
        </p:blipFill>
        <p:spPr>
          <a:xfrm>
            <a:off x="285750" y="121487"/>
            <a:ext cx="642938" cy="77453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2C493A6-8546-7042-8375-A787234224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28" t="52082" r="52847" b="5001"/>
          <a:stretch/>
        </p:blipFill>
        <p:spPr>
          <a:xfrm>
            <a:off x="285750" y="3501301"/>
            <a:ext cx="642938" cy="774533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2AF45C81-F557-C743-BC96-A6E5E80BD824}"/>
              </a:ext>
            </a:extLst>
          </p:cNvPr>
          <p:cNvSpPr txBox="1"/>
          <p:nvPr/>
        </p:nvSpPr>
        <p:spPr>
          <a:xfrm>
            <a:off x="285750" y="1114425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D5A63AA-8E2B-D64C-8ED5-6C57CF468D01}"/>
              </a:ext>
            </a:extLst>
          </p:cNvPr>
          <p:cNvSpPr txBox="1"/>
          <p:nvPr/>
        </p:nvSpPr>
        <p:spPr>
          <a:xfrm>
            <a:off x="2870791" y="69534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3996699-DD08-E548-AD23-0D77EDCDC6E4}"/>
              </a:ext>
            </a:extLst>
          </p:cNvPr>
          <p:cNvSpPr txBox="1"/>
          <p:nvPr/>
        </p:nvSpPr>
        <p:spPr>
          <a:xfrm>
            <a:off x="2870791" y="1112772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5EAC29B-FE12-5144-90DC-651DAA76E2EA}"/>
              </a:ext>
            </a:extLst>
          </p:cNvPr>
          <p:cNvSpPr txBox="1"/>
          <p:nvPr/>
        </p:nvSpPr>
        <p:spPr>
          <a:xfrm>
            <a:off x="2870791" y="1534841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72C7033-006A-D840-B90D-8326CD980791}"/>
              </a:ext>
            </a:extLst>
          </p:cNvPr>
          <p:cNvSpPr txBox="1"/>
          <p:nvPr/>
        </p:nvSpPr>
        <p:spPr>
          <a:xfrm>
            <a:off x="6434801" y="1114425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888EFCA-3760-E54E-8ABE-6FF6C94A5BD2}"/>
              </a:ext>
            </a:extLst>
          </p:cNvPr>
          <p:cNvSpPr txBox="1"/>
          <p:nvPr/>
        </p:nvSpPr>
        <p:spPr>
          <a:xfrm>
            <a:off x="4610912" y="69534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C087F86-B28F-5A44-B2FD-1FBDC9A9B8FE}"/>
              </a:ext>
            </a:extLst>
          </p:cNvPr>
          <p:cNvSpPr txBox="1"/>
          <p:nvPr/>
        </p:nvSpPr>
        <p:spPr>
          <a:xfrm>
            <a:off x="4610912" y="1112772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FB8C389-72D7-774B-A995-E1ABABFEA938}"/>
              </a:ext>
            </a:extLst>
          </p:cNvPr>
          <p:cNvSpPr txBox="1"/>
          <p:nvPr/>
        </p:nvSpPr>
        <p:spPr>
          <a:xfrm>
            <a:off x="4610912" y="1534841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3FD589B0-F306-AD4C-938B-CFFDAFD73605}"/>
              </a:ext>
            </a:extLst>
          </p:cNvPr>
          <p:cNvSpPr txBox="1"/>
          <p:nvPr/>
        </p:nvSpPr>
        <p:spPr>
          <a:xfrm>
            <a:off x="8181736" y="701360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DD7112D6-2C38-FC43-94F6-C64DD58203FC}"/>
              </a:ext>
            </a:extLst>
          </p:cNvPr>
          <p:cNvSpPr txBox="1"/>
          <p:nvPr/>
        </p:nvSpPr>
        <p:spPr>
          <a:xfrm>
            <a:off x="8181736" y="111878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56BAA4FA-192A-CD48-9704-A576AC384B98}"/>
              </a:ext>
            </a:extLst>
          </p:cNvPr>
          <p:cNvSpPr txBox="1"/>
          <p:nvPr/>
        </p:nvSpPr>
        <p:spPr>
          <a:xfrm>
            <a:off x="8181736" y="154085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503CC178-07B2-ED48-8E08-D7243BF70299}"/>
              </a:ext>
            </a:extLst>
          </p:cNvPr>
          <p:cNvSpPr txBox="1"/>
          <p:nvPr/>
        </p:nvSpPr>
        <p:spPr>
          <a:xfrm>
            <a:off x="9921857" y="701360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FCDEDD9C-84F9-5F4E-BB2D-09DF4226BB80}"/>
              </a:ext>
            </a:extLst>
          </p:cNvPr>
          <p:cNvSpPr txBox="1"/>
          <p:nvPr/>
        </p:nvSpPr>
        <p:spPr>
          <a:xfrm>
            <a:off x="9921857" y="111878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ABA1932E-86EC-0C40-8C87-A66EE7373AC8}"/>
              </a:ext>
            </a:extLst>
          </p:cNvPr>
          <p:cNvSpPr txBox="1"/>
          <p:nvPr/>
        </p:nvSpPr>
        <p:spPr>
          <a:xfrm>
            <a:off x="9921857" y="154085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913F644A-37BB-B84B-9433-0B85222D36C9}"/>
              </a:ext>
            </a:extLst>
          </p:cNvPr>
          <p:cNvSpPr txBox="1"/>
          <p:nvPr/>
        </p:nvSpPr>
        <p:spPr>
          <a:xfrm>
            <a:off x="283343" y="2481735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B9F895B6-54F6-5E4F-B9A9-115631FA8F28}"/>
              </a:ext>
            </a:extLst>
          </p:cNvPr>
          <p:cNvSpPr txBox="1"/>
          <p:nvPr/>
        </p:nvSpPr>
        <p:spPr>
          <a:xfrm>
            <a:off x="2868384" y="206265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5FDC370D-763D-F242-97C4-DDD474684F22}"/>
              </a:ext>
            </a:extLst>
          </p:cNvPr>
          <p:cNvSpPr txBox="1"/>
          <p:nvPr/>
        </p:nvSpPr>
        <p:spPr>
          <a:xfrm>
            <a:off x="2868384" y="2480082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FB40B63F-B07B-C24E-A606-C4366D6BA0C6}"/>
              </a:ext>
            </a:extLst>
          </p:cNvPr>
          <p:cNvSpPr txBox="1"/>
          <p:nvPr/>
        </p:nvSpPr>
        <p:spPr>
          <a:xfrm>
            <a:off x="2868384" y="2902151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BE0E4057-6B3D-064C-8A91-F98B8DCA778A}"/>
              </a:ext>
            </a:extLst>
          </p:cNvPr>
          <p:cNvSpPr txBox="1"/>
          <p:nvPr/>
        </p:nvSpPr>
        <p:spPr>
          <a:xfrm>
            <a:off x="6432394" y="2481735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D7A8C627-518E-EA4C-8299-1772635A98C4}"/>
              </a:ext>
            </a:extLst>
          </p:cNvPr>
          <p:cNvSpPr txBox="1"/>
          <p:nvPr/>
        </p:nvSpPr>
        <p:spPr>
          <a:xfrm>
            <a:off x="4608505" y="206265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5384FD9B-67A7-B74C-9E62-417E952CEB95}"/>
              </a:ext>
            </a:extLst>
          </p:cNvPr>
          <p:cNvSpPr txBox="1"/>
          <p:nvPr/>
        </p:nvSpPr>
        <p:spPr>
          <a:xfrm>
            <a:off x="4608505" y="2480082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AA680487-47E6-914A-8F16-F05382E99549}"/>
              </a:ext>
            </a:extLst>
          </p:cNvPr>
          <p:cNvSpPr txBox="1"/>
          <p:nvPr/>
        </p:nvSpPr>
        <p:spPr>
          <a:xfrm>
            <a:off x="4608505" y="2902151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9BB5F634-8A6F-8E4E-B7BB-BB9A2E2CF470}"/>
              </a:ext>
            </a:extLst>
          </p:cNvPr>
          <p:cNvSpPr txBox="1"/>
          <p:nvPr/>
        </p:nvSpPr>
        <p:spPr>
          <a:xfrm>
            <a:off x="8179329" y="2068670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DC3CC7E4-1740-D847-92FC-17A94A32F4E0}"/>
              </a:ext>
            </a:extLst>
          </p:cNvPr>
          <p:cNvSpPr txBox="1"/>
          <p:nvPr/>
        </p:nvSpPr>
        <p:spPr>
          <a:xfrm>
            <a:off x="8179329" y="248609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C6ABE58A-DB6A-3348-85C0-49D506D22C35}"/>
              </a:ext>
            </a:extLst>
          </p:cNvPr>
          <p:cNvSpPr txBox="1"/>
          <p:nvPr/>
        </p:nvSpPr>
        <p:spPr>
          <a:xfrm>
            <a:off x="8179329" y="290816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355AB8BF-BF18-6649-A6A1-33EDF1D1408A}"/>
              </a:ext>
            </a:extLst>
          </p:cNvPr>
          <p:cNvSpPr txBox="1"/>
          <p:nvPr/>
        </p:nvSpPr>
        <p:spPr>
          <a:xfrm>
            <a:off x="9919450" y="2068670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9F0CCA52-27AE-F34B-AFCB-D68E5D5A54D0}"/>
              </a:ext>
            </a:extLst>
          </p:cNvPr>
          <p:cNvSpPr txBox="1"/>
          <p:nvPr/>
        </p:nvSpPr>
        <p:spPr>
          <a:xfrm>
            <a:off x="9919450" y="248609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EAB169BF-7230-2541-8430-BC76E1C00C2F}"/>
              </a:ext>
            </a:extLst>
          </p:cNvPr>
          <p:cNvSpPr txBox="1"/>
          <p:nvPr/>
        </p:nvSpPr>
        <p:spPr>
          <a:xfrm>
            <a:off x="9919450" y="290816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pic>
        <p:nvPicPr>
          <p:cNvPr id="64" name="Imagen 63">
            <a:extLst>
              <a:ext uri="{FF2B5EF4-FFF2-40B4-BE49-F238E27FC236}">
                <a16:creationId xmlns:a16="http://schemas.microsoft.com/office/drawing/2014/main" id="{FC2A75C5-BECC-2745-B898-0B08F64D43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28" t="52082" r="52847" b="5001"/>
          <a:stretch/>
        </p:blipFill>
        <p:spPr>
          <a:xfrm>
            <a:off x="285750" y="3506700"/>
            <a:ext cx="642938" cy="774533"/>
          </a:xfrm>
          <a:prstGeom prst="rect">
            <a:avLst/>
          </a:prstGeom>
        </p:spPr>
      </p:pic>
      <p:sp>
        <p:nvSpPr>
          <p:cNvPr id="65" name="CuadroTexto 64">
            <a:extLst>
              <a:ext uri="{FF2B5EF4-FFF2-40B4-BE49-F238E27FC236}">
                <a16:creationId xmlns:a16="http://schemas.microsoft.com/office/drawing/2014/main" id="{F39BA60A-75CB-8B4B-BC08-F7F1917B7F8B}"/>
              </a:ext>
            </a:extLst>
          </p:cNvPr>
          <p:cNvSpPr txBox="1"/>
          <p:nvPr/>
        </p:nvSpPr>
        <p:spPr>
          <a:xfrm>
            <a:off x="285750" y="4499638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AD6C7B99-101B-0A49-B715-72F95FD5E6F1}"/>
              </a:ext>
            </a:extLst>
          </p:cNvPr>
          <p:cNvSpPr txBox="1"/>
          <p:nvPr/>
        </p:nvSpPr>
        <p:spPr>
          <a:xfrm>
            <a:off x="2870791" y="408055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11254133-691F-9C4E-9E5B-F78A28AE856A}"/>
              </a:ext>
            </a:extLst>
          </p:cNvPr>
          <p:cNvSpPr txBox="1"/>
          <p:nvPr/>
        </p:nvSpPr>
        <p:spPr>
          <a:xfrm>
            <a:off x="2870791" y="449798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A7E5DE9B-9691-0B45-9515-D2EA962B6622}"/>
              </a:ext>
            </a:extLst>
          </p:cNvPr>
          <p:cNvSpPr txBox="1"/>
          <p:nvPr/>
        </p:nvSpPr>
        <p:spPr>
          <a:xfrm>
            <a:off x="2870791" y="4920054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4D171D37-98E9-3E43-878A-6E6DD8BF9162}"/>
              </a:ext>
            </a:extLst>
          </p:cNvPr>
          <p:cNvSpPr txBox="1"/>
          <p:nvPr/>
        </p:nvSpPr>
        <p:spPr>
          <a:xfrm>
            <a:off x="6434801" y="4499638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745D0534-E73F-1A43-9F0E-FEBAEF52F4C9}"/>
              </a:ext>
            </a:extLst>
          </p:cNvPr>
          <p:cNvSpPr txBox="1"/>
          <p:nvPr/>
        </p:nvSpPr>
        <p:spPr>
          <a:xfrm>
            <a:off x="4610912" y="408055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EB6DDDED-9108-5941-A469-61D02C9822ED}"/>
              </a:ext>
            </a:extLst>
          </p:cNvPr>
          <p:cNvSpPr txBox="1"/>
          <p:nvPr/>
        </p:nvSpPr>
        <p:spPr>
          <a:xfrm>
            <a:off x="4610912" y="449798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FCF47570-77CC-C843-95CF-A16543932C71}"/>
              </a:ext>
            </a:extLst>
          </p:cNvPr>
          <p:cNvSpPr txBox="1"/>
          <p:nvPr/>
        </p:nvSpPr>
        <p:spPr>
          <a:xfrm>
            <a:off x="4610912" y="4920054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059AEC83-1167-8841-A868-A2C50361919C}"/>
              </a:ext>
            </a:extLst>
          </p:cNvPr>
          <p:cNvSpPr txBox="1"/>
          <p:nvPr/>
        </p:nvSpPr>
        <p:spPr>
          <a:xfrm>
            <a:off x="8181736" y="4086573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62FC148A-9A07-0647-B928-FE43D4751C1C}"/>
              </a:ext>
            </a:extLst>
          </p:cNvPr>
          <p:cNvSpPr txBox="1"/>
          <p:nvPr/>
        </p:nvSpPr>
        <p:spPr>
          <a:xfrm>
            <a:off x="8181736" y="450399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0D82F717-784B-B24C-B3D9-5BB537FCA5C1}"/>
              </a:ext>
            </a:extLst>
          </p:cNvPr>
          <p:cNvSpPr txBox="1"/>
          <p:nvPr/>
        </p:nvSpPr>
        <p:spPr>
          <a:xfrm>
            <a:off x="8181736" y="4926068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E43CC081-9C9A-6F48-A507-853DE98317DD}"/>
              </a:ext>
            </a:extLst>
          </p:cNvPr>
          <p:cNvSpPr txBox="1"/>
          <p:nvPr/>
        </p:nvSpPr>
        <p:spPr>
          <a:xfrm>
            <a:off x="9921857" y="4086573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DE323DC2-0DA3-B049-988C-275C6382663D}"/>
              </a:ext>
            </a:extLst>
          </p:cNvPr>
          <p:cNvSpPr txBox="1"/>
          <p:nvPr/>
        </p:nvSpPr>
        <p:spPr>
          <a:xfrm>
            <a:off x="9921857" y="450399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8D35C610-2E93-754F-AD5B-30F8678702EE}"/>
              </a:ext>
            </a:extLst>
          </p:cNvPr>
          <p:cNvSpPr txBox="1"/>
          <p:nvPr/>
        </p:nvSpPr>
        <p:spPr>
          <a:xfrm>
            <a:off x="9921857" y="4926068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0A2D3D67-3ABF-D447-9F22-DB85991BC192}"/>
              </a:ext>
            </a:extLst>
          </p:cNvPr>
          <p:cNvSpPr txBox="1"/>
          <p:nvPr/>
        </p:nvSpPr>
        <p:spPr>
          <a:xfrm>
            <a:off x="283343" y="5866948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5143B3C6-E8F9-D84B-A8AE-D1F554DA19E5}"/>
              </a:ext>
            </a:extLst>
          </p:cNvPr>
          <p:cNvSpPr txBox="1"/>
          <p:nvPr/>
        </p:nvSpPr>
        <p:spPr>
          <a:xfrm>
            <a:off x="2868384" y="544786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9A060534-C309-4C40-A482-1DEE05FA0D3C}"/>
              </a:ext>
            </a:extLst>
          </p:cNvPr>
          <p:cNvSpPr txBox="1"/>
          <p:nvPr/>
        </p:nvSpPr>
        <p:spPr>
          <a:xfrm>
            <a:off x="2868384" y="586529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DD10D540-CF95-5945-B9EC-D75BA406E773}"/>
              </a:ext>
            </a:extLst>
          </p:cNvPr>
          <p:cNvSpPr txBox="1"/>
          <p:nvPr/>
        </p:nvSpPr>
        <p:spPr>
          <a:xfrm>
            <a:off x="2868384" y="6287364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684A1A58-A87E-F644-8477-6AB1BB7D71D2}"/>
              </a:ext>
            </a:extLst>
          </p:cNvPr>
          <p:cNvSpPr txBox="1"/>
          <p:nvPr/>
        </p:nvSpPr>
        <p:spPr>
          <a:xfrm>
            <a:off x="6432394" y="5866948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8B67F928-51BE-C140-9117-43B9A37A7114}"/>
              </a:ext>
            </a:extLst>
          </p:cNvPr>
          <p:cNvSpPr txBox="1"/>
          <p:nvPr/>
        </p:nvSpPr>
        <p:spPr>
          <a:xfrm>
            <a:off x="4608505" y="544786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id="{DA8AF251-785D-CD41-A505-527D9BBBAFA8}"/>
              </a:ext>
            </a:extLst>
          </p:cNvPr>
          <p:cNvSpPr txBox="1"/>
          <p:nvPr/>
        </p:nvSpPr>
        <p:spPr>
          <a:xfrm>
            <a:off x="4608505" y="586529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5E632B75-F19C-8245-84BC-8BF72E667762}"/>
              </a:ext>
            </a:extLst>
          </p:cNvPr>
          <p:cNvSpPr txBox="1"/>
          <p:nvPr/>
        </p:nvSpPr>
        <p:spPr>
          <a:xfrm>
            <a:off x="4608505" y="6287364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32DDC31E-E039-854F-A41E-067E6527A84F}"/>
              </a:ext>
            </a:extLst>
          </p:cNvPr>
          <p:cNvSpPr txBox="1"/>
          <p:nvPr/>
        </p:nvSpPr>
        <p:spPr>
          <a:xfrm>
            <a:off x="8179329" y="5453883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2D3ACC2A-CC9B-9041-98D0-1DC6E777BBA5}"/>
              </a:ext>
            </a:extLst>
          </p:cNvPr>
          <p:cNvSpPr txBox="1"/>
          <p:nvPr/>
        </p:nvSpPr>
        <p:spPr>
          <a:xfrm>
            <a:off x="8179329" y="587130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B79EF39A-3B1F-C844-975B-E0991DF762C3}"/>
              </a:ext>
            </a:extLst>
          </p:cNvPr>
          <p:cNvSpPr txBox="1"/>
          <p:nvPr/>
        </p:nvSpPr>
        <p:spPr>
          <a:xfrm>
            <a:off x="8179329" y="6293378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A07678E3-973A-4440-A7A7-A8FE1802C636}"/>
              </a:ext>
            </a:extLst>
          </p:cNvPr>
          <p:cNvSpPr txBox="1"/>
          <p:nvPr/>
        </p:nvSpPr>
        <p:spPr>
          <a:xfrm>
            <a:off x="9919450" y="5453883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6E66EE53-805A-7F46-B95C-910E6EC68452}"/>
              </a:ext>
            </a:extLst>
          </p:cNvPr>
          <p:cNvSpPr txBox="1"/>
          <p:nvPr/>
        </p:nvSpPr>
        <p:spPr>
          <a:xfrm>
            <a:off x="9919450" y="587130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3ECEA2DA-0CEA-8349-B02A-A0FF077F9029}"/>
              </a:ext>
            </a:extLst>
          </p:cNvPr>
          <p:cNvSpPr txBox="1"/>
          <p:nvPr/>
        </p:nvSpPr>
        <p:spPr>
          <a:xfrm>
            <a:off x="9919450" y="6293378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B08EE588-002D-5F4E-9699-290AAE9DE2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711" y="220526"/>
            <a:ext cx="2565400" cy="635000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682DEEEE-0C25-ED4F-BDFB-71EE3CA14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820" y="3571067"/>
            <a:ext cx="2565400" cy="635000"/>
          </a:xfrm>
          <a:prstGeom prst="rect">
            <a:avLst/>
          </a:prstGeom>
        </p:spPr>
      </p:pic>
      <p:cxnSp>
        <p:nvCxnSpPr>
          <p:cNvPr id="100" name="Conector recto 99">
            <a:extLst>
              <a:ext uri="{FF2B5EF4-FFF2-40B4-BE49-F238E27FC236}">
                <a16:creationId xmlns:a16="http://schemas.microsoft.com/office/drawing/2014/main" id="{625A38B8-616B-494A-82F9-89E31F91450F}"/>
              </a:ext>
            </a:extLst>
          </p:cNvPr>
          <p:cNvCxnSpPr>
            <a:cxnSpLocks/>
          </p:cNvCxnSpPr>
          <p:nvPr/>
        </p:nvCxnSpPr>
        <p:spPr>
          <a:xfrm>
            <a:off x="0" y="342900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043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4">
            <a:extLst>
              <a:ext uri="{FF2B5EF4-FFF2-40B4-BE49-F238E27FC236}">
                <a16:creationId xmlns:a16="http://schemas.microsoft.com/office/drawing/2014/main" id="{2AF45C81-F557-C743-BC96-A6E5E80BD824}"/>
              </a:ext>
            </a:extLst>
          </p:cNvPr>
          <p:cNvSpPr txBox="1"/>
          <p:nvPr/>
        </p:nvSpPr>
        <p:spPr>
          <a:xfrm>
            <a:off x="285750" y="1114425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D5A63AA-8E2B-D64C-8ED5-6C57CF468D01}"/>
              </a:ext>
            </a:extLst>
          </p:cNvPr>
          <p:cNvSpPr txBox="1"/>
          <p:nvPr/>
        </p:nvSpPr>
        <p:spPr>
          <a:xfrm>
            <a:off x="2870791" y="69534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3996699-DD08-E548-AD23-0D77EDCDC6E4}"/>
              </a:ext>
            </a:extLst>
          </p:cNvPr>
          <p:cNvSpPr txBox="1"/>
          <p:nvPr/>
        </p:nvSpPr>
        <p:spPr>
          <a:xfrm>
            <a:off x="2870791" y="1112772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5EAC29B-FE12-5144-90DC-651DAA76E2EA}"/>
              </a:ext>
            </a:extLst>
          </p:cNvPr>
          <p:cNvSpPr txBox="1"/>
          <p:nvPr/>
        </p:nvSpPr>
        <p:spPr>
          <a:xfrm>
            <a:off x="2870791" y="1534841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72C7033-006A-D840-B90D-8326CD980791}"/>
              </a:ext>
            </a:extLst>
          </p:cNvPr>
          <p:cNvSpPr txBox="1"/>
          <p:nvPr/>
        </p:nvSpPr>
        <p:spPr>
          <a:xfrm>
            <a:off x="6434801" y="1114425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888EFCA-3760-E54E-8ABE-6FF6C94A5BD2}"/>
              </a:ext>
            </a:extLst>
          </p:cNvPr>
          <p:cNvSpPr txBox="1"/>
          <p:nvPr/>
        </p:nvSpPr>
        <p:spPr>
          <a:xfrm>
            <a:off x="4610912" y="69534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C087F86-B28F-5A44-B2FD-1FBDC9A9B8FE}"/>
              </a:ext>
            </a:extLst>
          </p:cNvPr>
          <p:cNvSpPr txBox="1"/>
          <p:nvPr/>
        </p:nvSpPr>
        <p:spPr>
          <a:xfrm>
            <a:off x="4610912" y="1112772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FB8C389-72D7-774B-A995-E1ABABFEA938}"/>
              </a:ext>
            </a:extLst>
          </p:cNvPr>
          <p:cNvSpPr txBox="1"/>
          <p:nvPr/>
        </p:nvSpPr>
        <p:spPr>
          <a:xfrm>
            <a:off x="4610912" y="1534841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3FD589B0-F306-AD4C-938B-CFFDAFD73605}"/>
              </a:ext>
            </a:extLst>
          </p:cNvPr>
          <p:cNvSpPr txBox="1"/>
          <p:nvPr/>
        </p:nvSpPr>
        <p:spPr>
          <a:xfrm>
            <a:off x="8181736" y="701360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DD7112D6-2C38-FC43-94F6-C64DD58203FC}"/>
              </a:ext>
            </a:extLst>
          </p:cNvPr>
          <p:cNvSpPr txBox="1"/>
          <p:nvPr/>
        </p:nvSpPr>
        <p:spPr>
          <a:xfrm>
            <a:off x="8181736" y="111878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56BAA4FA-192A-CD48-9704-A576AC384B98}"/>
              </a:ext>
            </a:extLst>
          </p:cNvPr>
          <p:cNvSpPr txBox="1"/>
          <p:nvPr/>
        </p:nvSpPr>
        <p:spPr>
          <a:xfrm>
            <a:off x="8181736" y="154085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503CC178-07B2-ED48-8E08-D7243BF70299}"/>
              </a:ext>
            </a:extLst>
          </p:cNvPr>
          <p:cNvSpPr txBox="1"/>
          <p:nvPr/>
        </p:nvSpPr>
        <p:spPr>
          <a:xfrm>
            <a:off x="9921857" y="701360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FCDEDD9C-84F9-5F4E-BB2D-09DF4226BB80}"/>
              </a:ext>
            </a:extLst>
          </p:cNvPr>
          <p:cNvSpPr txBox="1"/>
          <p:nvPr/>
        </p:nvSpPr>
        <p:spPr>
          <a:xfrm>
            <a:off x="9921857" y="111878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ABA1932E-86EC-0C40-8C87-A66EE7373AC8}"/>
              </a:ext>
            </a:extLst>
          </p:cNvPr>
          <p:cNvSpPr txBox="1"/>
          <p:nvPr/>
        </p:nvSpPr>
        <p:spPr>
          <a:xfrm>
            <a:off x="9921857" y="154085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913F644A-37BB-B84B-9433-0B85222D36C9}"/>
              </a:ext>
            </a:extLst>
          </p:cNvPr>
          <p:cNvSpPr txBox="1"/>
          <p:nvPr/>
        </p:nvSpPr>
        <p:spPr>
          <a:xfrm>
            <a:off x="283343" y="2481735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B9F895B6-54F6-5E4F-B9A9-115631FA8F28}"/>
              </a:ext>
            </a:extLst>
          </p:cNvPr>
          <p:cNvSpPr txBox="1"/>
          <p:nvPr/>
        </p:nvSpPr>
        <p:spPr>
          <a:xfrm>
            <a:off x="2868384" y="206265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5FDC370D-763D-F242-97C4-DDD474684F22}"/>
              </a:ext>
            </a:extLst>
          </p:cNvPr>
          <p:cNvSpPr txBox="1"/>
          <p:nvPr/>
        </p:nvSpPr>
        <p:spPr>
          <a:xfrm>
            <a:off x="2868384" y="2480082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FB40B63F-B07B-C24E-A606-C4366D6BA0C6}"/>
              </a:ext>
            </a:extLst>
          </p:cNvPr>
          <p:cNvSpPr txBox="1"/>
          <p:nvPr/>
        </p:nvSpPr>
        <p:spPr>
          <a:xfrm>
            <a:off x="2868384" y="2902151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BE0E4057-6B3D-064C-8A91-F98B8DCA778A}"/>
              </a:ext>
            </a:extLst>
          </p:cNvPr>
          <p:cNvSpPr txBox="1"/>
          <p:nvPr/>
        </p:nvSpPr>
        <p:spPr>
          <a:xfrm>
            <a:off x="6432394" y="2481735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D7A8C627-518E-EA4C-8299-1772635A98C4}"/>
              </a:ext>
            </a:extLst>
          </p:cNvPr>
          <p:cNvSpPr txBox="1"/>
          <p:nvPr/>
        </p:nvSpPr>
        <p:spPr>
          <a:xfrm>
            <a:off x="4608505" y="206265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5384FD9B-67A7-B74C-9E62-417E952CEB95}"/>
              </a:ext>
            </a:extLst>
          </p:cNvPr>
          <p:cNvSpPr txBox="1"/>
          <p:nvPr/>
        </p:nvSpPr>
        <p:spPr>
          <a:xfrm>
            <a:off x="4608505" y="2480082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AA680487-47E6-914A-8F16-F05382E99549}"/>
              </a:ext>
            </a:extLst>
          </p:cNvPr>
          <p:cNvSpPr txBox="1"/>
          <p:nvPr/>
        </p:nvSpPr>
        <p:spPr>
          <a:xfrm>
            <a:off x="4608505" y="2902151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9BB5F634-8A6F-8E4E-B7BB-BB9A2E2CF470}"/>
              </a:ext>
            </a:extLst>
          </p:cNvPr>
          <p:cNvSpPr txBox="1"/>
          <p:nvPr/>
        </p:nvSpPr>
        <p:spPr>
          <a:xfrm>
            <a:off x="8179329" y="2068670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DC3CC7E4-1740-D847-92FC-17A94A32F4E0}"/>
              </a:ext>
            </a:extLst>
          </p:cNvPr>
          <p:cNvSpPr txBox="1"/>
          <p:nvPr/>
        </p:nvSpPr>
        <p:spPr>
          <a:xfrm>
            <a:off x="8179329" y="248609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C6ABE58A-DB6A-3348-85C0-49D506D22C35}"/>
              </a:ext>
            </a:extLst>
          </p:cNvPr>
          <p:cNvSpPr txBox="1"/>
          <p:nvPr/>
        </p:nvSpPr>
        <p:spPr>
          <a:xfrm>
            <a:off x="8179329" y="290816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355AB8BF-BF18-6649-A6A1-33EDF1D1408A}"/>
              </a:ext>
            </a:extLst>
          </p:cNvPr>
          <p:cNvSpPr txBox="1"/>
          <p:nvPr/>
        </p:nvSpPr>
        <p:spPr>
          <a:xfrm>
            <a:off x="9919450" y="2068670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9F0CCA52-27AE-F34B-AFCB-D68E5D5A54D0}"/>
              </a:ext>
            </a:extLst>
          </p:cNvPr>
          <p:cNvSpPr txBox="1"/>
          <p:nvPr/>
        </p:nvSpPr>
        <p:spPr>
          <a:xfrm>
            <a:off x="9919450" y="248609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EAB169BF-7230-2541-8430-BC76E1C00C2F}"/>
              </a:ext>
            </a:extLst>
          </p:cNvPr>
          <p:cNvSpPr txBox="1"/>
          <p:nvPr/>
        </p:nvSpPr>
        <p:spPr>
          <a:xfrm>
            <a:off x="9919450" y="290816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F39BA60A-75CB-8B4B-BC08-F7F1917B7F8B}"/>
              </a:ext>
            </a:extLst>
          </p:cNvPr>
          <p:cNvSpPr txBox="1"/>
          <p:nvPr/>
        </p:nvSpPr>
        <p:spPr>
          <a:xfrm>
            <a:off x="285750" y="4499638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AD6C7B99-101B-0A49-B715-72F95FD5E6F1}"/>
              </a:ext>
            </a:extLst>
          </p:cNvPr>
          <p:cNvSpPr txBox="1"/>
          <p:nvPr/>
        </p:nvSpPr>
        <p:spPr>
          <a:xfrm>
            <a:off x="2870791" y="408055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11254133-691F-9C4E-9E5B-F78A28AE856A}"/>
              </a:ext>
            </a:extLst>
          </p:cNvPr>
          <p:cNvSpPr txBox="1"/>
          <p:nvPr/>
        </p:nvSpPr>
        <p:spPr>
          <a:xfrm>
            <a:off x="2870791" y="449798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A7E5DE9B-9691-0B45-9515-D2EA962B6622}"/>
              </a:ext>
            </a:extLst>
          </p:cNvPr>
          <p:cNvSpPr txBox="1"/>
          <p:nvPr/>
        </p:nvSpPr>
        <p:spPr>
          <a:xfrm>
            <a:off x="2870791" y="4920054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4D171D37-98E9-3E43-878A-6E6DD8BF9162}"/>
              </a:ext>
            </a:extLst>
          </p:cNvPr>
          <p:cNvSpPr txBox="1"/>
          <p:nvPr/>
        </p:nvSpPr>
        <p:spPr>
          <a:xfrm>
            <a:off x="6434801" y="4499638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745D0534-E73F-1A43-9F0E-FEBAEF52F4C9}"/>
              </a:ext>
            </a:extLst>
          </p:cNvPr>
          <p:cNvSpPr txBox="1"/>
          <p:nvPr/>
        </p:nvSpPr>
        <p:spPr>
          <a:xfrm>
            <a:off x="4610912" y="408055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EB6DDDED-9108-5941-A469-61D02C9822ED}"/>
              </a:ext>
            </a:extLst>
          </p:cNvPr>
          <p:cNvSpPr txBox="1"/>
          <p:nvPr/>
        </p:nvSpPr>
        <p:spPr>
          <a:xfrm>
            <a:off x="4610912" y="449798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FCF47570-77CC-C843-95CF-A16543932C71}"/>
              </a:ext>
            </a:extLst>
          </p:cNvPr>
          <p:cNvSpPr txBox="1"/>
          <p:nvPr/>
        </p:nvSpPr>
        <p:spPr>
          <a:xfrm>
            <a:off x="4610912" y="4920054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059AEC83-1167-8841-A868-A2C50361919C}"/>
              </a:ext>
            </a:extLst>
          </p:cNvPr>
          <p:cNvSpPr txBox="1"/>
          <p:nvPr/>
        </p:nvSpPr>
        <p:spPr>
          <a:xfrm>
            <a:off x="8181736" y="4086573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62FC148A-9A07-0647-B928-FE43D4751C1C}"/>
              </a:ext>
            </a:extLst>
          </p:cNvPr>
          <p:cNvSpPr txBox="1"/>
          <p:nvPr/>
        </p:nvSpPr>
        <p:spPr>
          <a:xfrm>
            <a:off x="8181736" y="450399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0D82F717-784B-B24C-B3D9-5BB537FCA5C1}"/>
              </a:ext>
            </a:extLst>
          </p:cNvPr>
          <p:cNvSpPr txBox="1"/>
          <p:nvPr/>
        </p:nvSpPr>
        <p:spPr>
          <a:xfrm>
            <a:off x="8181736" y="4926068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E43CC081-9C9A-6F48-A507-853DE98317DD}"/>
              </a:ext>
            </a:extLst>
          </p:cNvPr>
          <p:cNvSpPr txBox="1"/>
          <p:nvPr/>
        </p:nvSpPr>
        <p:spPr>
          <a:xfrm>
            <a:off x="9921857" y="4086573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DE323DC2-0DA3-B049-988C-275C6382663D}"/>
              </a:ext>
            </a:extLst>
          </p:cNvPr>
          <p:cNvSpPr txBox="1"/>
          <p:nvPr/>
        </p:nvSpPr>
        <p:spPr>
          <a:xfrm>
            <a:off x="9921857" y="450399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8D35C610-2E93-754F-AD5B-30F8678702EE}"/>
              </a:ext>
            </a:extLst>
          </p:cNvPr>
          <p:cNvSpPr txBox="1"/>
          <p:nvPr/>
        </p:nvSpPr>
        <p:spPr>
          <a:xfrm>
            <a:off x="9921857" y="4926068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0A2D3D67-3ABF-D447-9F22-DB85991BC192}"/>
              </a:ext>
            </a:extLst>
          </p:cNvPr>
          <p:cNvSpPr txBox="1"/>
          <p:nvPr/>
        </p:nvSpPr>
        <p:spPr>
          <a:xfrm>
            <a:off x="283343" y="5866948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5143B3C6-E8F9-D84B-A8AE-D1F554DA19E5}"/>
              </a:ext>
            </a:extLst>
          </p:cNvPr>
          <p:cNvSpPr txBox="1"/>
          <p:nvPr/>
        </p:nvSpPr>
        <p:spPr>
          <a:xfrm>
            <a:off x="2868384" y="544786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9A060534-C309-4C40-A482-1DEE05FA0D3C}"/>
              </a:ext>
            </a:extLst>
          </p:cNvPr>
          <p:cNvSpPr txBox="1"/>
          <p:nvPr/>
        </p:nvSpPr>
        <p:spPr>
          <a:xfrm>
            <a:off x="2868384" y="586529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DD10D540-CF95-5945-B9EC-D75BA406E773}"/>
              </a:ext>
            </a:extLst>
          </p:cNvPr>
          <p:cNvSpPr txBox="1"/>
          <p:nvPr/>
        </p:nvSpPr>
        <p:spPr>
          <a:xfrm>
            <a:off x="2868384" y="6287364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684A1A58-A87E-F644-8477-6AB1BB7D71D2}"/>
              </a:ext>
            </a:extLst>
          </p:cNvPr>
          <p:cNvSpPr txBox="1"/>
          <p:nvPr/>
        </p:nvSpPr>
        <p:spPr>
          <a:xfrm>
            <a:off x="6432394" y="5866948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8B67F928-51BE-C140-9117-43B9A37A7114}"/>
              </a:ext>
            </a:extLst>
          </p:cNvPr>
          <p:cNvSpPr txBox="1"/>
          <p:nvPr/>
        </p:nvSpPr>
        <p:spPr>
          <a:xfrm>
            <a:off x="4608505" y="544786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id="{DA8AF251-785D-CD41-A505-527D9BBBAFA8}"/>
              </a:ext>
            </a:extLst>
          </p:cNvPr>
          <p:cNvSpPr txBox="1"/>
          <p:nvPr/>
        </p:nvSpPr>
        <p:spPr>
          <a:xfrm>
            <a:off x="4608505" y="586529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5E632B75-F19C-8245-84BC-8BF72E667762}"/>
              </a:ext>
            </a:extLst>
          </p:cNvPr>
          <p:cNvSpPr txBox="1"/>
          <p:nvPr/>
        </p:nvSpPr>
        <p:spPr>
          <a:xfrm>
            <a:off x="4608505" y="6287364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32DDC31E-E039-854F-A41E-067E6527A84F}"/>
              </a:ext>
            </a:extLst>
          </p:cNvPr>
          <p:cNvSpPr txBox="1"/>
          <p:nvPr/>
        </p:nvSpPr>
        <p:spPr>
          <a:xfrm>
            <a:off x="8179329" y="5453883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2D3ACC2A-CC9B-9041-98D0-1DC6E777BBA5}"/>
              </a:ext>
            </a:extLst>
          </p:cNvPr>
          <p:cNvSpPr txBox="1"/>
          <p:nvPr/>
        </p:nvSpPr>
        <p:spPr>
          <a:xfrm>
            <a:off x="8179329" y="587130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B79EF39A-3B1F-C844-975B-E0991DF762C3}"/>
              </a:ext>
            </a:extLst>
          </p:cNvPr>
          <p:cNvSpPr txBox="1"/>
          <p:nvPr/>
        </p:nvSpPr>
        <p:spPr>
          <a:xfrm>
            <a:off x="8179329" y="6293378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A07678E3-973A-4440-A7A7-A8FE1802C636}"/>
              </a:ext>
            </a:extLst>
          </p:cNvPr>
          <p:cNvSpPr txBox="1"/>
          <p:nvPr/>
        </p:nvSpPr>
        <p:spPr>
          <a:xfrm>
            <a:off x="9919450" y="5453883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6E66EE53-805A-7F46-B95C-910E6EC68452}"/>
              </a:ext>
            </a:extLst>
          </p:cNvPr>
          <p:cNvSpPr txBox="1"/>
          <p:nvPr/>
        </p:nvSpPr>
        <p:spPr>
          <a:xfrm>
            <a:off x="9919450" y="587130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3ECEA2DA-0CEA-8349-B02A-A0FF077F9029}"/>
              </a:ext>
            </a:extLst>
          </p:cNvPr>
          <p:cNvSpPr txBox="1"/>
          <p:nvPr/>
        </p:nvSpPr>
        <p:spPr>
          <a:xfrm>
            <a:off x="9919450" y="6293378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B08EE588-002D-5F4E-9699-290AAE9DE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711" y="220526"/>
            <a:ext cx="2565400" cy="635000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682DEEEE-0C25-ED4F-BDFB-71EE3CA14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820" y="3571067"/>
            <a:ext cx="2565400" cy="635000"/>
          </a:xfrm>
          <a:prstGeom prst="rect">
            <a:avLst/>
          </a:prstGeom>
        </p:spPr>
      </p:pic>
      <p:pic>
        <p:nvPicPr>
          <p:cNvPr id="99" name="Imagen 98">
            <a:extLst>
              <a:ext uri="{FF2B5EF4-FFF2-40B4-BE49-F238E27FC236}">
                <a16:creationId xmlns:a16="http://schemas.microsoft.com/office/drawing/2014/main" id="{B41B5055-8FFE-A04A-8418-734FCB1FD9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84" t="7287" r="11052" b="52713"/>
          <a:stretch/>
        </p:blipFill>
        <p:spPr>
          <a:xfrm>
            <a:off x="206258" y="107790"/>
            <a:ext cx="797442" cy="877186"/>
          </a:xfrm>
          <a:prstGeom prst="rect">
            <a:avLst/>
          </a:prstGeom>
        </p:spPr>
      </p:pic>
      <p:pic>
        <p:nvPicPr>
          <p:cNvPr id="100" name="Imagen 99">
            <a:extLst>
              <a:ext uri="{FF2B5EF4-FFF2-40B4-BE49-F238E27FC236}">
                <a16:creationId xmlns:a16="http://schemas.microsoft.com/office/drawing/2014/main" id="{60119201-E3CE-B644-9656-0BA550972F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584" t="7287" r="11052" b="52713"/>
          <a:stretch/>
        </p:blipFill>
        <p:spPr>
          <a:xfrm>
            <a:off x="206258" y="3475667"/>
            <a:ext cx="797442" cy="877186"/>
          </a:xfrm>
          <a:prstGeom prst="rect">
            <a:avLst/>
          </a:prstGeom>
        </p:spPr>
      </p:pic>
      <p:cxnSp>
        <p:nvCxnSpPr>
          <p:cNvPr id="103" name="Conector recto 102">
            <a:extLst>
              <a:ext uri="{FF2B5EF4-FFF2-40B4-BE49-F238E27FC236}">
                <a16:creationId xmlns:a16="http://schemas.microsoft.com/office/drawing/2014/main" id="{C9E87CFE-6376-F044-B457-0829B84A2689}"/>
              </a:ext>
            </a:extLst>
          </p:cNvPr>
          <p:cNvCxnSpPr>
            <a:cxnSpLocks/>
          </p:cNvCxnSpPr>
          <p:nvPr/>
        </p:nvCxnSpPr>
        <p:spPr>
          <a:xfrm>
            <a:off x="0" y="342900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0500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84173923-AFD6-A04A-A38A-04C36BDD12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28" t="52082" r="52847" b="5001"/>
          <a:stretch/>
        </p:blipFill>
        <p:spPr>
          <a:xfrm>
            <a:off x="285750" y="121487"/>
            <a:ext cx="642938" cy="77453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2C493A6-8546-7042-8375-A787234224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28" t="52082" r="52847" b="5001"/>
          <a:stretch/>
        </p:blipFill>
        <p:spPr>
          <a:xfrm>
            <a:off x="285750" y="3501301"/>
            <a:ext cx="642938" cy="774533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2AF45C81-F557-C743-BC96-A6E5E80BD824}"/>
              </a:ext>
            </a:extLst>
          </p:cNvPr>
          <p:cNvSpPr txBox="1"/>
          <p:nvPr/>
        </p:nvSpPr>
        <p:spPr>
          <a:xfrm>
            <a:off x="285750" y="1114425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D5A63AA-8E2B-D64C-8ED5-6C57CF468D01}"/>
              </a:ext>
            </a:extLst>
          </p:cNvPr>
          <p:cNvSpPr txBox="1"/>
          <p:nvPr/>
        </p:nvSpPr>
        <p:spPr>
          <a:xfrm>
            <a:off x="2870791" y="695346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3996699-DD08-E548-AD23-0D77EDCDC6E4}"/>
              </a:ext>
            </a:extLst>
          </p:cNvPr>
          <p:cNvSpPr txBox="1"/>
          <p:nvPr/>
        </p:nvSpPr>
        <p:spPr>
          <a:xfrm>
            <a:off x="2870791" y="1112772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5EAC29B-FE12-5144-90DC-651DAA76E2EA}"/>
              </a:ext>
            </a:extLst>
          </p:cNvPr>
          <p:cNvSpPr txBox="1"/>
          <p:nvPr/>
        </p:nvSpPr>
        <p:spPr>
          <a:xfrm>
            <a:off x="2870791" y="1534841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72C7033-006A-D840-B90D-8326CD980791}"/>
              </a:ext>
            </a:extLst>
          </p:cNvPr>
          <p:cNvSpPr txBox="1"/>
          <p:nvPr/>
        </p:nvSpPr>
        <p:spPr>
          <a:xfrm>
            <a:off x="6434801" y="1114425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888EFCA-3760-E54E-8ABE-6FF6C94A5BD2}"/>
              </a:ext>
            </a:extLst>
          </p:cNvPr>
          <p:cNvSpPr txBox="1"/>
          <p:nvPr/>
        </p:nvSpPr>
        <p:spPr>
          <a:xfrm>
            <a:off x="4610912" y="695346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C087F86-B28F-5A44-B2FD-1FBDC9A9B8FE}"/>
              </a:ext>
            </a:extLst>
          </p:cNvPr>
          <p:cNvSpPr txBox="1"/>
          <p:nvPr/>
        </p:nvSpPr>
        <p:spPr>
          <a:xfrm>
            <a:off x="4610912" y="1112772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FB8C389-72D7-774B-A995-E1ABABFEA938}"/>
              </a:ext>
            </a:extLst>
          </p:cNvPr>
          <p:cNvSpPr txBox="1"/>
          <p:nvPr/>
        </p:nvSpPr>
        <p:spPr>
          <a:xfrm>
            <a:off x="4610912" y="1534841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3FD589B0-F306-AD4C-938B-CFFDAFD73605}"/>
              </a:ext>
            </a:extLst>
          </p:cNvPr>
          <p:cNvSpPr txBox="1"/>
          <p:nvPr/>
        </p:nvSpPr>
        <p:spPr>
          <a:xfrm>
            <a:off x="8181736" y="701360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DD7112D6-2C38-FC43-94F6-C64DD58203FC}"/>
              </a:ext>
            </a:extLst>
          </p:cNvPr>
          <p:cNvSpPr txBox="1"/>
          <p:nvPr/>
        </p:nvSpPr>
        <p:spPr>
          <a:xfrm>
            <a:off x="8181736" y="1118786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56BAA4FA-192A-CD48-9704-A576AC384B98}"/>
              </a:ext>
            </a:extLst>
          </p:cNvPr>
          <p:cNvSpPr txBox="1"/>
          <p:nvPr/>
        </p:nvSpPr>
        <p:spPr>
          <a:xfrm>
            <a:off x="8181736" y="1540855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503CC178-07B2-ED48-8E08-D7243BF70299}"/>
              </a:ext>
            </a:extLst>
          </p:cNvPr>
          <p:cNvSpPr txBox="1"/>
          <p:nvPr/>
        </p:nvSpPr>
        <p:spPr>
          <a:xfrm>
            <a:off x="9921857" y="701360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FCDEDD9C-84F9-5F4E-BB2D-09DF4226BB80}"/>
              </a:ext>
            </a:extLst>
          </p:cNvPr>
          <p:cNvSpPr txBox="1"/>
          <p:nvPr/>
        </p:nvSpPr>
        <p:spPr>
          <a:xfrm>
            <a:off x="9921857" y="1118786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ABA1932E-86EC-0C40-8C87-A66EE7373AC8}"/>
              </a:ext>
            </a:extLst>
          </p:cNvPr>
          <p:cNvSpPr txBox="1"/>
          <p:nvPr/>
        </p:nvSpPr>
        <p:spPr>
          <a:xfrm>
            <a:off x="9921857" y="1540855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913F644A-37BB-B84B-9433-0B85222D36C9}"/>
              </a:ext>
            </a:extLst>
          </p:cNvPr>
          <p:cNvSpPr txBox="1"/>
          <p:nvPr/>
        </p:nvSpPr>
        <p:spPr>
          <a:xfrm>
            <a:off x="283343" y="2481735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B9F895B6-54F6-5E4F-B9A9-115631FA8F28}"/>
              </a:ext>
            </a:extLst>
          </p:cNvPr>
          <p:cNvSpPr txBox="1"/>
          <p:nvPr/>
        </p:nvSpPr>
        <p:spPr>
          <a:xfrm>
            <a:off x="2868384" y="2062656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5FDC370D-763D-F242-97C4-DDD474684F22}"/>
              </a:ext>
            </a:extLst>
          </p:cNvPr>
          <p:cNvSpPr txBox="1"/>
          <p:nvPr/>
        </p:nvSpPr>
        <p:spPr>
          <a:xfrm>
            <a:off x="2868384" y="2480082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FB40B63F-B07B-C24E-A606-C4366D6BA0C6}"/>
              </a:ext>
            </a:extLst>
          </p:cNvPr>
          <p:cNvSpPr txBox="1"/>
          <p:nvPr/>
        </p:nvSpPr>
        <p:spPr>
          <a:xfrm>
            <a:off x="2868384" y="2902151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BE0E4057-6B3D-064C-8A91-F98B8DCA778A}"/>
              </a:ext>
            </a:extLst>
          </p:cNvPr>
          <p:cNvSpPr txBox="1"/>
          <p:nvPr/>
        </p:nvSpPr>
        <p:spPr>
          <a:xfrm>
            <a:off x="6432394" y="2481735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D7A8C627-518E-EA4C-8299-1772635A98C4}"/>
              </a:ext>
            </a:extLst>
          </p:cNvPr>
          <p:cNvSpPr txBox="1"/>
          <p:nvPr/>
        </p:nvSpPr>
        <p:spPr>
          <a:xfrm>
            <a:off x="4608505" y="2062656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5384FD9B-67A7-B74C-9E62-417E952CEB95}"/>
              </a:ext>
            </a:extLst>
          </p:cNvPr>
          <p:cNvSpPr txBox="1"/>
          <p:nvPr/>
        </p:nvSpPr>
        <p:spPr>
          <a:xfrm>
            <a:off x="4608505" y="2480082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AA680487-47E6-914A-8F16-F05382E99549}"/>
              </a:ext>
            </a:extLst>
          </p:cNvPr>
          <p:cNvSpPr txBox="1"/>
          <p:nvPr/>
        </p:nvSpPr>
        <p:spPr>
          <a:xfrm>
            <a:off x="4608505" y="2902151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9BB5F634-8A6F-8E4E-B7BB-BB9A2E2CF470}"/>
              </a:ext>
            </a:extLst>
          </p:cNvPr>
          <p:cNvSpPr txBox="1"/>
          <p:nvPr/>
        </p:nvSpPr>
        <p:spPr>
          <a:xfrm>
            <a:off x="8179329" y="2068670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DC3CC7E4-1740-D847-92FC-17A94A32F4E0}"/>
              </a:ext>
            </a:extLst>
          </p:cNvPr>
          <p:cNvSpPr txBox="1"/>
          <p:nvPr/>
        </p:nvSpPr>
        <p:spPr>
          <a:xfrm>
            <a:off x="8179329" y="2486096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C6ABE58A-DB6A-3348-85C0-49D506D22C35}"/>
              </a:ext>
            </a:extLst>
          </p:cNvPr>
          <p:cNvSpPr txBox="1"/>
          <p:nvPr/>
        </p:nvSpPr>
        <p:spPr>
          <a:xfrm>
            <a:off x="8179329" y="2908165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355AB8BF-BF18-6649-A6A1-33EDF1D1408A}"/>
              </a:ext>
            </a:extLst>
          </p:cNvPr>
          <p:cNvSpPr txBox="1"/>
          <p:nvPr/>
        </p:nvSpPr>
        <p:spPr>
          <a:xfrm>
            <a:off x="9919450" y="2068670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9F0CCA52-27AE-F34B-AFCB-D68E5D5A54D0}"/>
              </a:ext>
            </a:extLst>
          </p:cNvPr>
          <p:cNvSpPr txBox="1"/>
          <p:nvPr/>
        </p:nvSpPr>
        <p:spPr>
          <a:xfrm>
            <a:off x="9919450" y="2486096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EAB169BF-7230-2541-8430-BC76E1C00C2F}"/>
              </a:ext>
            </a:extLst>
          </p:cNvPr>
          <p:cNvSpPr txBox="1"/>
          <p:nvPr/>
        </p:nvSpPr>
        <p:spPr>
          <a:xfrm>
            <a:off x="9919450" y="2908165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pic>
        <p:nvPicPr>
          <p:cNvPr id="64" name="Imagen 63">
            <a:extLst>
              <a:ext uri="{FF2B5EF4-FFF2-40B4-BE49-F238E27FC236}">
                <a16:creationId xmlns:a16="http://schemas.microsoft.com/office/drawing/2014/main" id="{FC2A75C5-BECC-2745-B898-0B08F64D43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28" t="52082" r="52847" b="5001"/>
          <a:stretch/>
        </p:blipFill>
        <p:spPr>
          <a:xfrm>
            <a:off x="285750" y="3506700"/>
            <a:ext cx="642938" cy="774533"/>
          </a:xfrm>
          <a:prstGeom prst="rect">
            <a:avLst/>
          </a:prstGeom>
        </p:spPr>
      </p:pic>
      <p:sp>
        <p:nvSpPr>
          <p:cNvPr id="65" name="CuadroTexto 64">
            <a:extLst>
              <a:ext uri="{FF2B5EF4-FFF2-40B4-BE49-F238E27FC236}">
                <a16:creationId xmlns:a16="http://schemas.microsoft.com/office/drawing/2014/main" id="{F39BA60A-75CB-8B4B-BC08-F7F1917B7F8B}"/>
              </a:ext>
            </a:extLst>
          </p:cNvPr>
          <p:cNvSpPr txBox="1"/>
          <p:nvPr/>
        </p:nvSpPr>
        <p:spPr>
          <a:xfrm>
            <a:off x="285750" y="4499638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AD6C7B99-101B-0A49-B715-72F95FD5E6F1}"/>
              </a:ext>
            </a:extLst>
          </p:cNvPr>
          <p:cNvSpPr txBox="1"/>
          <p:nvPr/>
        </p:nvSpPr>
        <p:spPr>
          <a:xfrm>
            <a:off x="2870791" y="4080559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11254133-691F-9C4E-9E5B-F78A28AE856A}"/>
              </a:ext>
            </a:extLst>
          </p:cNvPr>
          <p:cNvSpPr txBox="1"/>
          <p:nvPr/>
        </p:nvSpPr>
        <p:spPr>
          <a:xfrm>
            <a:off x="2870791" y="4497985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A7E5DE9B-9691-0B45-9515-D2EA962B6622}"/>
              </a:ext>
            </a:extLst>
          </p:cNvPr>
          <p:cNvSpPr txBox="1"/>
          <p:nvPr/>
        </p:nvSpPr>
        <p:spPr>
          <a:xfrm>
            <a:off x="2870791" y="4920054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4D171D37-98E9-3E43-878A-6E6DD8BF9162}"/>
              </a:ext>
            </a:extLst>
          </p:cNvPr>
          <p:cNvSpPr txBox="1"/>
          <p:nvPr/>
        </p:nvSpPr>
        <p:spPr>
          <a:xfrm>
            <a:off x="6434801" y="4499638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745D0534-E73F-1A43-9F0E-FEBAEF52F4C9}"/>
              </a:ext>
            </a:extLst>
          </p:cNvPr>
          <p:cNvSpPr txBox="1"/>
          <p:nvPr/>
        </p:nvSpPr>
        <p:spPr>
          <a:xfrm>
            <a:off x="4610912" y="4080559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EB6DDDED-9108-5941-A469-61D02C9822ED}"/>
              </a:ext>
            </a:extLst>
          </p:cNvPr>
          <p:cNvSpPr txBox="1"/>
          <p:nvPr/>
        </p:nvSpPr>
        <p:spPr>
          <a:xfrm>
            <a:off x="4610912" y="4497985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FCF47570-77CC-C843-95CF-A16543932C71}"/>
              </a:ext>
            </a:extLst>
          </p:cNvPr>
          <p:cNvSpPr txBox="1"/>
          <p:nvPr/>
        </p:nvSpPr>
        <p:spPr>
          <a:xfrm>
            <a:off x="4610912" y="4920054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059AEC83-1167-8841-A868-A2C50361919C}"/>
              </a:ext>
            </a:extLst>
          </p:cNvPr>
          <p:cNvSpPr txBox="1"/>
          <p:nvPr/>
        </p:nvSpPr>
        <p:spPr>
          <a:xfrm>
            <a:off x="8181736" y="4086573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62FC148A-9A07-0647-B928-FE43D4751C1C}"/>
              </a:ext>
            </a:extLst>
          </p:cNvPr>
          <p:cNvSpPr txBox="1"/>
          <p:nvPr/>
        </p:nvSpPr>
        <p:spPr>
          <a:xfrm>
            <a:off x="8181736" y="4503999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0D82F717-784B-B24C-B3D9-5BB537FCA5C1}"/>
              </a:ext>
            </a:extLst>
          </p:cNvPr>
          <p:cNvSpPr txBox="1"/>
          <p:nvPr/>
        </p:nvSpPr>
        <p:spPr>
          <a:xfrm>
            <a:off x="8181736" y="4926068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E43CC081-9C9A-6F48-A507-853DE98317DD}"/>
              </a:ext>
            </a:extLst>
          </p:cNvPr>
          <p:cNvSpPr txBox="1"/>
          <p:nvPr/>
        </p:nvSpPr>
        <p:spPr>
          <a:xfrm>
            <a:off x="9921857" y="4086573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DE323DC2-0DA3-B049-988C-275C6382663D}"/>
              </a:ext>
            </a:extLst>
          </p:cNvPr>
          <p:cNvSpPr txBox="1"/>
          <p:nvPr/>
        </p:nvSpPr>
        <p:spPr>
          <a:xfrm>
            <a:off x="9921857" y="4503999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8D35C610-2E93-754F-AD5B-30F8678702EE}"/>
              </a:ext>
            </a:extLst>
          </p:cNvPr>
          <p:cNvSpPr txBox="1"/>
          <p:nvPr/>
        </p:nvSpPr>
        <p:spPr>
          <a:xfrm>
            <a:off x="9921857" y="4926068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0A2D3D67-3ABF-D447-9F22-DB85991BC192}"/>
              </a:ext>
            </a:extLst>
          </p:cNvPr>
          <p:cNvSpPr txBox="1"/>
          <p:nvPr/>
        </p:nvSpPr>
        <p:spPr>
          <a:xfrm>
            <a:off x="283343" y="5866948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5143B3C6-E8F9-D84B-A8AE-D1F554DA19E5}"/>
              </a:ext>
            </a:extLst>
          </p:cNvPr>
          <p:cNvSpPr txBox="1"/>
          <p:nvPr/>
        </p:nvSpPr>
        <p:spPr>
          <a:xfrm>
            <a:off x="2868384" y="5447869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9A060534-C309-4C40-A482-1DEE05FA0D3C}"/>
              </a:ext>
            </a:extLst>
          </p:cNvPr>
          <p:cNvSpPr txBox="1"/>
          <p:nvPr/>
        </p:nvSpPr>
        <p:spPr>
          <a:xfrm>
            <a:off x="2868384" y="5865295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DD10D540-CF95-5945-B9EC-D75BA406E773}"/>
              </a:ext>
            </a:extLst>
          </p:cNvPr>
          <p:cNvSpPr txBox="1"/>
          <p:nvPr/>
        </p:nvSpPr>
        <p:spPr>
          <a:xfrm>
            <a:off x="2868384" y="6287364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684A1A58-A87E-F644-8477-6AB1BB7D71D2}"/>
              </a:ext>
            </a:extLst>
          </p:cNvPr>
          <p:cNvSpPr txBox="1"/>
          <p:nvPr/>
        </p:nvSpPr>
        <p:spPr>
          <a:xfrm>
            <a:off x="6432394" y="5866948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8B67F928-51BE-C140-9117-43B9A37A7114}"/>
              </a:ext>
            </a:extLst>
          </p:cNvPr>
          <p:cNvSpPr txBox="1"/>
          <p:nvPr/>
        </p:nvSpPr>
        <p:spPr>
          <a:xfrm>
            <a:off x="4608505" y="5447869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id="{DA8AF251-785D-CD41-A505-527D9BBBAFA8}"/>
              </a:ext>
            </a:extLst>
          </p:cNvPr>
          <p:cNvSpPr txBox="1"/>
          <p:nvPr/>
        </p:nvSpPr>
        <p:spPr>
          <a:xfrm>
            <a:off x="4608505" y="5865295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5E632B75-F19C-8245-84BC-8BF72E667762}"/>
              </a:ext>
            </a:extLst>
          </p:cNvPr>
          <p:cNvSpPr txBox="1"/>
          <p:nvPr/>
        </p:nvSpPr>
        <p:spPr>
          <a:xfrm>
            <a:off x="4608505" y="6287364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32DDC31E-E039-854F-A41E-067E6527A84F}"/>
              </a:ext>
            </a:extLst>
          </p:cNvPr>
          <p:cNvSpPr txBox="1"/>
          <p:nvPr/>
        </p:nvSpPr>
        <p:spPr>
          <a:xfrm>
            <a:off x="8179329" y="5453883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2D3ACC2A-CC9B-9041-98D0-1DC6E777BBA5}"/>
              </a:ext>
            </a:extLst>
          </p:cNvPr>
          <p:cNvSpPr txBox="1"/>
          <p:nvPr/>
        </p:nvSpPr>
        <p:spPr>
          <a:xfrm>
            <a:off x="8179329" y="5871309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B79EF39A-3B1F-C844-975B-E0991DF762C3}"/>
              </a:ext>
            </a:extLst>
          </p:cNvPr>
          <p:cNvSpPr txBox="1"/>
          <p:nvPr/>
        </p:nvSpPr>
        <p:spPr>
          <a:xfrm>
            <a:off x="8179329" y="6293378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A07678E3-973A-4440-A7A7-A8FE1802C636}"/>
              </a:ext>
            </a:extLst>
          </p:cNvPr>
          <p:cNvSpPr txBox="1"/>
          <p:nvPr/>
        </p:nvSpPr>
        <p:spPr>
          <a:xfrm>
            <a:off x="9919450" y="5453883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6E66EE53-805A-7F46-B95C-910E6EC68452}"/>
              </a:ext>
            </a:extLst>
          </p:cNvPr>
          <p:cNvSpPr txBox="1"/>
          <p:nvPr/>
        </p:nvSpPr>
        <p:spPr>
          <a:xfrm>
            <a:off x="9919450" y="5871309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3ECEA2DA-0CEA-8349-B02A-A0FF077F9029}"/>
              </a:ext>
            </a:extLst>
          </p:cNvPr>
          <p:cNvSpPr txBox="1"/>
          <p:nvPr/>
        </p:nvSpPr>
        <p:spPr>
          <a:xfrm>
            <a:off x="9919450" y="6293378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B08EE588-002D-5F4E-9699-290AAE9DE2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711" y="220526"/>
            <a:ext cx="2565400" cy="635000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682DEEEE-0C25-ED4F-BDFB-71EE3CA14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820" y="3571067"/>
            <a:ext cx="2565400" cy="635000"/>
          </a:xfrm>
          <a:prstGeom prst="rect">
            <a:avLst/>
          </a:prstGeom>
        </p:spPr>
      </p:pic>
      <p:cxnSp>
        <p:nvCxnSpPr>
          <p:cNvPr id="93" name="Conector recto 92">
            <a:extLst>
              <a:ext uri="{FF2B5EF4-FFF2-40B4-BE49-F238E27FC236}">
                <a16:creationId xmlns:a16="http://schemas.microsoft.com/office/drawing/2014/main" id="{F6A5F958-9E72-A24E-A022-47EAD1804633}"/>
              </a:ext>
            </a:extLst>
          </p:cNvPr>
          <p:cNvCxnSpPr>
            <a:cxnSpLocks/>
          </p:cNvCxnSpPr>
          <p:nvPr/>
        </p:nvCxnSpPr>
        <p:spPr>
          <a:xfrm>
            <a:off x="0" y="342900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2330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4">
            <a:extLst>
              <a:ext uri="{FF2B5EF4-FFF2-40B4-BE49-F238E27FC236}">
                <a16:creationId xmlns:a16="http://schemas.microsoft.com/office/drawing/2014/main" id="{2AF45C81-F557-C743-BC96-A6E5E80BD824}"/>
              </a:ext>
            </a:extLst>
          </p:cNvPr>
          <p:cNvSpPr txBox="1"/>
          <p:nvPr/>
        </p:nvSpPr>
        <p:spPr>
          <a:xfrm>
            <a:off x="285750" y="1114425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D5A63AA-8E2B-D64C-8ED5-6C57CF468D01}"/>
              </a:ext>
            </a:extLst>
          </p:cNvPr>
          <p:cNvSpPr txBox="1"/>
          <p:nvPr/>
        </p:nvSpPr>
        <p:spPr>
          <a:xfrm>
            <a:off x="2870791" y="695346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3996699-DD08-E548-AD23-0D77EDCDC6E4}"/>
              </a:ext>
            </a:extLst>
          </p:cNvPr>
          <p:cNvSpPr txBox="1"/>
          <p:nvPr/>
        </p:nvSpPr>
        <p:spPr>
          <a:xfrm>
            <a:off x="2870791" y="1112772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5EAC29B-FE12-5144-90DC-651DAA76E2EA}"/>
              </a:ext>
            </a:extLst>
          </p:cNvPr>
          <p:cNvSpPr txBox="1"/>
          <p:nvPr/>
        </p:nvSpPr>
        <p:spPr>
          <a:xfrm>
            <a:off x="2870791" y="1534841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72C7033-006A-D840-B90D-8326CD980791}"/>
              </a:ext>
            </a:extLst>
          </p:cNvPr>
          <p:cNvSpPr txBox="1"/>
          <p:nvPr/>
        </p:nvSpPr>
        <p:spPr>
          <a:xfrm>
            <a:off x="6434801" y="1114425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888EFCA-3760-E54E-8ABE-6FF6C94A5BD2}"/>
              </a:ext>
            </a:extLst>
          </p:cNvPr>
          <p:cNvSpPr txBox="1"/>
          <p:nvPr/>
        </p:nvSpPr>
        <p:spPr>
          <a:xfrm>
            <a:off x="4610912" y="695346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C087F86-B28F-5A44-B2FD-1FBDC9A9B8FE}"/>
              </a:ext>
            </a:extLst>
          </p:cNvPr>
          <p:cNvSpPr txBox="1"/>
          <p:nvPr/>
        </p:nvSpPr>
        <p:spPr>
          <a:xfrm>
            <a:off x="4610912" y="1112772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FB8C389-72D7-774B-A995-E1ABABFEA938}"/>
              </a:ext>
            </a:extLst>
          </p:cNvPr>
          <p:cNvSpPr txBox="1"/>
          <p:nvPr/>
        </p:nvSpPr>
        <p:spPr>
          <a:xfrm>
            <a:off x="4610912" y="1534841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3FD589B0-F306-AD4C-938B-CFFDAFD73605}"/>
              </a:ext>
            </a:extLst>
          </p:cNvPr>
          <p:cNvSpPr txBox="1"/>
          <p:nvPr/>
        </p:nvSpPr>
        <p:spPr>
          <a:xfrm>
            <a:off x="8181736" y="701360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DD7112D6-2C38-FC43-94F6-C64DD58203FC}"/>
              </a:ext>
            </a:extLst>
          </p:cNvPr>
          <p:cNvSpPr txBox="1"/>
          <p:nvPr/>
        </p:nvSpPr>
        <p:spPr>
          <a:xfrm>
            <a:off x="8181736" y="1118786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56BAA4FA-192A-CD48-9704-A576AC384B98}"/>
              </a:ext>
            </a:extLst>
          </p:cNvPr>
          <p:cNvSpPr txBox="1"/>
          <p:nvPr/>
        </p:nvSpPr>
        <p:spPr>
          <a:xfrm>
            <a:off x="8181736" y="1540855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503CC178-07B2-ED48-8E08-D7243BF70299}"/>
              </a:ext>
            </a:extLst>
          </p:cNvPr>
          <p:cNvSpPr txBox="1"/>
          <p:nvPr/>
        </p:nvSpPr>
        <p:spPr>
          <a:xfrm>
            <a:off x="9921857" y="701360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FCDEDD9C-84F9-5F4E-BB2D-09DF4226BB80}"/>
              </a:ext>
            </a:extLst>
          </p:cNvPr>
          <p:cNvSpPr txBox="1"/>
          <p:nvPr/>
        </p:nvSpPr>
        <p:spPr>
          <a:xfrm>
            <a:off x="9921857" y="1118786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ABA1932E-86EC-0C40-8C87-A66EE7373AC8}"/>
              </a:ext>
            </a:extLst>
          </p:cNvPr>
          <p:cNvSpPr txBox="1"/>
          <p:nvPr/>
        </p:nvSpPr>
        <p:spPr>
          <a:xfrm>
            <a:off x="9921857" y="1540855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913F644A-37BB-B84B-9433-0B85222D36C9}"/>
              </a:ext>
            </a:extLst>
          </p:cNvPr>
          <p:cNvSpPr txBox="1"/>
          <p:nvPr/>
        </p:nvSpPr>
        <p:spPr>
          <a:xfrm>
            <a:off x="283343" y="2481735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B9F895B6-54F6-5E4F-B9A9-115631FA8F28}"/>
              </a:ext>
            </a:extLst>
          </p:cNvPr>
          <p:cNvSpPr txBox="1"/>
          <p:nvPr/>
        </p:nvSpPr>
        <p:spPr>
          <a:xfrm>
            <a:off x="2868384" y="2062656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5FDC370D-763D-F242-97C4-DDD474684F22}"/>
              </a:ext>
            </a:extLst>
          </p:cNvPr>
          <p:cNvSpPr txBox="1"/>
          <p:nvPr/>
        </p:nvSpPr>
        <p:spPr>
          <a:xfrm>
            <a:off x="2868384" y="2480082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FB40B63F-B07B-C24E-A606-C4366D6BA0C6}"/>
              </a:ext>
            </a:extLst>
          </p:cNvPr>
          <p:cNvSpPr txBox="1"/>
          <p:nvPr/>
        </p:nvSpPr>
        <p:spPr>
          <a:xfrm>
            <a:off x="2868384" y="2902151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BE0E4057-6B3D-064C-8A91-F98B8DCA778A}"/>
              </a:ext>
            </a:extLst>
          </p:cNvPr>
          <p:cNvSpPr txBox="1"/>
          <p:nvPr/>
        </p:nvSpPr>
        <p:spPr>
          <a:xfrm>
            <a:off x="6432394" y="2481735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D7A8C627-518E-EA4C-8299-1772635A98C4}"/>
              </a:ext>
            </a:extLst>
          </p:cNvPr>
          <p:cNvSpPr txBox="1"/>
          <p:nvPr/>
        </p:nvSpPr>
        <p:spPr>
          <a:xfrm>
            <a:off x="4608505" y="2062656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5384FD9B-67A7-B74C-9E62-417E952CEB95}"/>
              </a:ext>
            </a:extLst>
          </p:cNvPr>
          <p:cNvSpPr txBox="1"/>
          <p:nvPr/>
        </p:nvSpPr>
        <p:spPr>
          <a:xfrm>
            <a:off x="4608505" y="2480082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AA680487-47E6-914A-8F16-F05382E99549}"/>
              </a:ext>
            </a:extLst>
          </p:cNvPr>
          <p:cNvSpPr txBox="1"/>
          <p:nvPr/>
        </p:nvSpPr>
        <p:spPr>
          <a:xfrm>
            <a:off x="4608505" y="2902151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9BB5F634-8A6F-8E4E-B7BB-BB9A2E2CF470}"/>
              </a:ext>
            </a:extLst>
          </p:cNvPr>
          <p:cNvSpPr txBox="1"/>
          <p:nvPr/>
        </p:nvSpPr>
        <p:spPr>
          <a:xfrm>
            <a:off x="8179329" y="2068670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DC3CC7E4-1740-D847-92FC-17A94A32F4E0}"/>
              </a:ext>
            </a:extLst>
          </p:cNvPr>
          <p:cNvSpPr txBox="1"/>
          <p:nvPr/>
        </p:nvSpPr>
        <p:spPr>
          <a:xfrm>
            <a:off x="8179329" y="2486096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C6ABE58A-DB6A-3348-85C0-49D506D22C35}"/>
              </a:ext>
            </a:extLst>
          </p:cNvPr>
          <p:cNvSpPr txBox="1"/>
          <p:nvPr/>
        </p:nvSpPr>
        <p:spPr>
          <a:xfrm>
            <a:off x="8179329" y="2908165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355AB8BF-BF18-6649-A6A1-33EDF1D1408A}"/>
              </a:ext>
            </a:extLst>
          </p:cNvPr>
          <p:cNvSpPr txBox="1"/>
          <p:nvPr/>
        </p:nvSpPr>
        <p:spPr>
          <a:xfrm>
            <a:off x="9919450" y="2068670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9F0CCA52-27AE-F34B-AFCB-D68E5D5A54D0}"/>
              </a:ext>
            </a:extLst>
          </p:cNvPr>
          <p:cNvSpPr txBox="1"/>
          <p:nvPr/>
        </p:nvSpPr>
        <p:spPr>
          <a:xfrm>
            <a:off x="9919450" y="2486096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EAB169BF-7230-2541-8430-BC76E1C00C2F}"/>
              </a:ext>
            </a:extLst>
          </p:cNvPr>
          <p:cNvSpPr txBox="1"/>
          <p:nvPr/>
        </p:nvSpPr>
        <p:spPr>
          <a:xfrm>
            <a:off x="9919450" y="2908165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F39BA60A-75CB-8B4B-BC08-F7F1917B7F8B}"/>
              </a:ext>
            </a:extLst>
          </p:cNvPr>
          <p:cNvSpPr txBox="1"/>
          <p:nvPr/>
        </p:nvSpPr>
        <p:spPr>
          <a:xfrm>
            <a:off x="285750" y="4499638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AD6C7B99-101B-0A49-B715-72F95FD5E6F1}"/>
              </a:ext>
            </a:extLst>
          </p:cNvPr>
          <p:cNvSpPr txBox="1"/>
          <p:nvPr/>
        </p:nvSpPr>
        <p:spPr>
          <a:xfrm>
            <a:off x="2870791" y="4080559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11254133-691F-9C4E-9E5B-F78A28AE856A}"/>
              </a:ext>
            </a:extLst>
          </p:cNvPr>
          <p:cNvSpPr txBox="1"/>
          <p:nvPr/>
        </p:nvSpPr>
        <p:spPr>
          <a:xfrm>
            <a:off x="2870791" y="4497985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A7E5DE9B-9691-0B45-9515-D2EA962B6622}"/>
              </a:ext>
            </a:extLst>
          </p:cNvPr>
          <p:cNvSpPr txBox="1"/>
          <p:nvPr/>
        </p:nvSpPr>
        <p:spPr>
          <a:xfrm>
            <a:off x="2870791" y="4920054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4D171D37-98E9-3E43-878A-6E6DD8BF9162}"/>
              </a:ext>
            </a:extLst>
          </p:cNvPr>
          <p:cNvSpPr txBox="1"/>
          <p:nvPr/>
        </p:nvSpPr>
        <p:spPr>
          <a:xfrm>
            <a:off x="6434801" y="4499638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745D0534-E73F-1A43-9F0E-FEBAEF52F4C9}"/>
              </a:ext>
            </a:extLst>
          </p:cNvPr>
          <p:cNvSpPr txBox="1"/>
          <p:nvPr/>
        </p:nvSpPr>
        <p:spPr>
          <a:xfrm>
            <a:off x="4610912" y="4080559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EB6DDDED-9108-5941-A469-61D02C9822ED}"/>
              </a:ext>
            </a:extLst>
          </p:cNvPr>
          <p:cNvSpPr txBox="1"/>
          <p:nvPr/>
        </p:nvSpPr>
        <p:spPr>
          <a:xfrm>
            <a:off x="4610912" y="4497985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FCF47570-77CC-C843-95CF-A16543932C71}"/>
              </a:ext>
            </a:extLst>
          </p:cNvPr>
          <p:cNvSpPr txBox="1"/>
          <p:nvPr/>
        </p:nvSpPr>
        <p:spPr>
          <a:xfrm>
            <a:off x="4610912" y="4920054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059AEC83-1167-8841-A868-A2C50361919C}"/>
              </a:ext>
            </a:extLst>
          </p:cNvPr>
          <p:cNvSpPr txBox="1"/>
          <p:nvPr/>
        </p:nvSpPr>
        <p:spPr>
          <a:xfrm>
            <a:off x="8181736" y="4086573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62FC148A-9A07-0647-B928-FE43D4751C1C}"/>
              </a:ext>
            </a:extLst>
          </p:cNvPr>
          <p:cNvSpPr txBox="1"/>
          <p:nvPr/>
        </p:nvSpPr>
        <p:spPr>
          <a:xfrm>
            <a:off x="8181736" y="4503999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0D82F717-784B-B24C-B3D9-5BB537FCA5C1}"/>
              </a:ext>
            </a:extLst>
          </p:cNvPr>
          <p:cNvSpPr txBox="1"/>
          <p:nvPr/>
        </p:nvSpPr>
        <p:spPr>
          <a:xfrm>
            <a:off x="8181736" y="4926068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E43CC081-9C9A-6F48-A507-853DE98317DD}"/>
              </a:ext>
            </a:extLst>
          </p:cNvPr>
          <p:cNvSpPr txBox="1"/>
          <p:nvPr/>
        </p:nvSpPr>
        <p:spPr>
          <a:xfrm>
            <a:off x="9921857" y="4086573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DE323DC2-0DA3-B049-988C-275C6382663D}"/>
              </a:ext>
            </a:extLst>
          </p:cNvPr>
          <p:cNvSpPr txBox="1"/>
          <p:nvPr/>
        </p:nvSpPr>
        <p:spPr>
          <a:xfrm>
            <a:off x="9921857" y="4503999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8D35C610-2E93-754F-AD5B-30F8678702EE}"/>
              </a:ext>
            </a:extLst>
          </p:cNvPr>
          <p:cNvSpPr txBox="1"/>
          <p:nvPr/>
        </p:nvSpPr>
        <p:spPr>
          <a:xfrm>
            <a:off x="9921857" y="4926068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0A2D3D67-3ABF-D447-9F22-DB85991BC192}"/>
              </a:ext>
            </a:extLst>
          </p:cNvPr>
          <p:cNvSpPr txBox="1"/>
          <p:nvPr/>
        </p:nvSpPr>
        <p:spPr>
          <a:xfrm>
            <a:off x="283343" y="5866948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5143B3C6-E8F9-D84B-A8AE-D1F554DA19E5}"/>
              </a:ext>
            </a:extLst>
          </p:cNvPr>
          <p:cNvSpPr txBox="1"/>
          <p:nvPr/>
        </p:nvSpPr>
        <p:spPr>
          <a:xfrm>
            <a:off x="2868384" y="5447869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9A060534-C309-4C40-A482-1DEE05FA0D3C}"/>
              </a:ext>
            </a:extLst>
          </p:cNvPr>
          <p:cNvSpPr txBox="1"/>
          <p:nvPr/>
        </p:nvSpPr>
        <p:spPr>
          <a:xfrm>
            <a:off x="2868384" y="5865295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DD10D540-CF95-5945-B9EC-D75BA406E773}"/>
              </a:ext>
            </a:extLst>
          </p:cNvPr>
          <p:cNvSpPr txBox="1"/>
          <p:nvPr/>
        </p:nvSpPr>
        <p:spPr>
          <a:xfrm>
            <a:off x="2868384" y="6287364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684A1A58-A87E-F644-8477-6AB1BB7D71D2}"/>
              </a:ext>
            </a:extLst>
          </p:cNvPr>
          <p:cNvSpPr txBox="1"/>
          <p:nvPr/>
        </p:nvSpPr>
        <p:spPr>
          <a:xfrm>
            <a:off x="6432394" y="5866948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8B67F928-51BE-C140-9117-43B9A37A7114}"/>
              </a:ext>
            </a:extLst>
          </p:cNvPr>
          <p:cNvSpPr txBox="1"/>
          <p:nvPr/>
        </p:nvSpPr>
        <p:spPr>
          <a:xfrm>
            <a:off x="4608505" y="5447869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id="{DA8AF251-785D-CD41-A505-527D9BBBAFA8}"/>
              </a:ext>
            </a:extLst>
          </p:cNvPr>
          <p:cNvSpPr txBox="1"/>
          <p:nvPr/>
        </p:nvSpPr>
        <p:spPr>
          <a:xfrm>
            <a:off x="4608505" y="5865295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5E632B75-F19C-8245-84BC-8BF72E667762}"/>
              </a:ext>
            </a:extLst>
          </p:cNvPr>
          <p:cNvSpPr txBox="1"/>
          <p:nvPr/>
        </p:nvSpPr>
        <p:spPr>
          <a:xfrm>
            <a:off x="4608505" y="6287364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32DDC31E-E039-854F-A41E-067E6527A84F}"/>
              </a:ext>
            </a:extLst>
          </p:cNvPr>
          <p:cNvSpPr txBox="1"/>
          <p:nvPr/>
        </p:nvSpPr>
        <p:spPr>
          <a:xfrm>
            <a:off x="8179329" y="5453883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2D3ACC2A-CC9B-9041-98D0-1DC6E777BBA5}"/>
              </a:ext>
            </a:extLst>
          </p:cNvPr>
          <p:cNvSpPr txBox="1"/>
          <p:nvPr/>
        </p:nvSpPr>
        <p:spPr>
          <a:xfrm>
            <a:off x="8179329" y="5871309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B79EF39A-3B1F-C844-975B-E0991DF762C3}"/>
              </a:ext>
            </a:extLst>
          </p:cNvPr>
          <p:cNvSpPr txBox="1"/>
          <p:nvPr/>
        </p:nvSpPr>
        <p:spPr>
          <a:xfrm>
            <a:off x="8179329" y="6293378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A07678E3-973A-4440-A7A7-A8FE1802C636}"/>
              </a:ext>
            </a:extLst>
          </p:cNvPr>
          <p:cNvSpPr txBox="1"/>
          <p:nvPr/>
        </p:nvSpPr>
        <p:spPr>
          <a:xfrm>
            <a:off x="9919450" y="5453883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6E66EE53-805A-7F46-B95C-910E6EC68452}"/>
              </a:ext>
            </a:extLst>
          </p:cNvPr>
          <p:cNvSpPr txBox="1"/>
          <p:nvPr/>
        </p:nvSpPr>
        <p:spPr>
          <a:xfrm>
            <a:off x="9919450" y="5871309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3ECEA2DA-0CEA-8349-B02A-A0FF077F9029}"/>
              </a:ext>
            </a:extLst>
          </p:cNvPr>
          <p:cNvSpPr txBox="1"/>
          <p:nvPr/>
        </p:nvSpPr>
        <p:spPr>
          <a:xfrm>
            <a:off x="9919450" y="6293378"/>
            <a:ext cx="1679744" cy="276999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679744"/>
                      <a:gd name="connsiteY0" fmla="*/ 0 h 276999"/>
                      <a:gd name="connsiteX1" fmla="*/ 543117 w 1679744"/>
                      <a:gd name="connsiteY1" fmla="*/ 0 h 276999"/>
                      <a:gd name="connsiteX2" fmla="*/ 1052640 w 1679744"/>
                      <a:gd name="connsiteY2" fmla="*/ 0 h 276999"/>
                      <a:gd name="connsiteX3" fmla="*/ 1679744 w 1679744"/>
                      <a:gd name="connsiteY3" fmla="*/ 0 h 276999"/>
                      <a:gd name="connsiteX4" fmla="*/ 1679744 w 1679744"/>
                      <a:gd name="connsiteY4" fmla="*/ 276999 h 276999"/>
                      <a:gd name="connsiteX5" fmla="*/ 1153424 w 1679744"/>
                      <a:gd name="connsiteY5" fmla="*/ 276999 h 276999"/>
                      <a:gd name="connsiteX6" fmla="*/ 559915 w 1679744"/>
                      <a:gd name="connsiteY6" fmla="*/ 276999 h 276999"/>
                      <a:gd name="connsiteX7" fmla="*/ 0 w 1679744"/>
                      <a:gd name="connsiteY7" fmla="*/ 276999 h 276999"/>
                      <a:gd name="connsiteX8" fmla="*/ 0 w 1679744"/>
                      <a:gd name="connsiteY8" fmla="*/ 0 h 276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79744" h="276999" extrusionOk="0">
                        <a:moveTo>
                          <a:pt x="0" y="0"/>
                        </a:moveTo>
                        <a:cubicBezTo>
                          <a:pt x="255551" y="-60129"/>
                          <a:pt x="336225" y="16964"/>
                          <a:pt x="543117" y="0"/>
                        </a:cubicBezTo>
                        <a:cubicBezTo>
                          <a:pt x="750009" y="-16964"/>
                          <a:pt x="816996" y="10809"/>
                          <a:pt x="1052640" y="0"/>
                        </a:cubicBezTo>
                        <a:cubicBezTo>
                          <a:pt x="1288284" y="-10809"/>
                          <a:pt x="1438013" y="20038"/>
                          <a:pt x="1679744" y="0"/>
                        </a:cubicBezTo>
                        <a:cubicBezTo>
                          <a:pt x="1693172" y="90708"/>
                          <a:pt x="1664017" y="144548"/>
                          <a:pt x="1679744" y="276999"/>
                        </a:cubicBezTo>
                        <a:cubicBezTo>
                          <a:pt x="1548678" y="326556"/>
                          <a:pt x="1271773" y="224259"/>
                          <a:pt x="1153424" y="276999"/>
                        </a:cubicBezTo>
                        <a:cubicBezTo>
                          <a:pt x="1035075" y="329739"/>
                          <a:pt x="732559" y="206171"/>
                          <a:pt x="559915" y="276999"/>
                        </a:cubicBezTo>
                        <a:cubicBezTo>
                          <a:pt x="387271" y="347827"/>
                          <a:pt x="124312" y="253563"/>
                          <a:pt x="0" y="276999"/>
                        </a:cubicBezTo>
                        <a:cubicBezTo>
                          <a:pt x="-11636" y="182021"/>
                          <a:pt x="27200" y="11971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B08EE588-002D-5F4E-9699-290AAE9DE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711" y="220526"/>
            <a:ext cx="2565400" cy="635000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682DEEEE-0C25-ED4F-BDFB-71EE3CA14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820" y="3571067"/>
            <a:ext cx="2565400" cy="635000"/>
          </a:xfrm>
          <a:prstGeom prst="rect">
            <a:avLst/>
          </a:prstGeom>
        </p:spPr>
      </p:pic>
      <p:cxnSp>
        <p:nvCxnSpPr>
          <p:cNvPr id="63" name="Conector recto 62">
            <a:extLst>
              <a:ext uri="{FF2B5EF4-FFF2-40B4-BE49-F238E27FC236}">
                <a16:creationId xmlns:a16="http://schemas.microsoft.com/office/drawing/2014/main" id="{DA7D5D43-DA90-9440-AE9D-69BAB8429793}"/>
              </a:ext>
            </a:extLst>
          </p:cNvPr>
          <p:cNvCxnSpPr>
            <a:cxnSpLocks/>
          </p:cNvCxnSpPr>
          <p:nvPr/>
        </p:nvCxnSpPr>
        <p:spPr>
          <a:xfrm>
            <a:off x="0" y="342900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Imagen 92">
            <a:extLst>
              <a:ext uri="{FF2B5EF4-FFF2-40B4-BE49-F238E27FC236}">
                <a16:creationId xmlns:a16="http://schemas.microsoft.com/office/drawing/2014/main" id="{BFA8BA12-0FEB-1547-BD41-8FE4E1D5DD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919" t="53555" r="35109" b="4282"/>
          <a:stretch/>
        </p:blipFill>
        <p:spPr>
          <a:xfrm>
            <a:off x="167549" y="80219"/>
            <a:ext cx="797443" cy="997546"/>
          </a:xfrm>
          <a:prstGeom prst="rect">
            <a:avLst/>
          </a:prstGeom>
        </p:spPr>
      </p:pic>
      <p:pic>
        <p:nvPicPr>
          <p:cNvPr id="94" name="Imagen 93">
            <a:extLst>
              <a:ext uri="{FF2B5EF4-FFF2-40B4-BE49-F238E27FC236}">
                <a16:creationId xmlns:a16="http://schemas.microsoft.com/office/drawing/2014/main" id="{A7F9D677-AE80-D345-8ABB-C717983863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919" t="53555" r="35109" b="4282"/>
          <a:stretch/>
        </p:blipFill>
        <p:spPr>
          <a:xfrm>
            <a:off x="182268" y="3451008"/>
            <a:ext cx="797443" cy="99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083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4">
            <a:extLst>
              <a:ext uri="{FF2B5EF4-FFF2-40B4-BE49-F238E27FC236}">
                <a16:creationId xmlns:a16="http://schemas.microsoft.com/office/drawing/2014/main" id="{2AF45C81-F557-C743-BC96-A6E5E80BD824}"/>
              </a:ext>
            </a:extLst>
          </p:cNvPr>
          <p:cNvSpPr txBox="1"/>
          <p:nvPr/>
        </p:nvSpPr>
        <p:spPr>
          <a:xfrm>
            <a:off x="285750" y="1114425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D5A63AA-8E2B-D64C-8ED5-6C57CF468D01}"/>
              </a:ext>
            </a:extLst>
          </p:cNvPr>
          <p:cNvSpPr txBox="1"/>
          <p:nvPr/>
        </p:nvSpPr>
        <p:spPr>
          <a:xfrm>
            <a:off x="2870791" y="69534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3996699-DD08-E548-AD23-0D77EDCDC6E4}"/>
              </a:ext>
            </a:extLst>
          </p:cNvPr>
          <p:cNvSpPr txBox="1"/>
          <p:nvPr/>
        </p:nvSpPr>
        <p:spPr>
          <a:xfrm>
            <a:off x="2870791" y="1112772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5EAC29B-FE12-5144-90DC-651DAA76E2EA}"/>
              </a:ext>
            </a:extLst>
          </p:cNvPr>
          <p:cNvSpPr txBox="1"/>
          <p:nvPr/>
        </p:nvSpPr>
        <p:spPr>
          <a:xfrm>
            <a:off x="2870791" y="1534841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72C7033-006A-D840-B90D-8326CD980791}"/>
              </a:ext>
            </a:extLst>
          </p:cNvPr>
          <p:cNvSpPr txBox="1"/>
          <p:nvPr/>
        </p:nvSpPr>
        <p:spPr>
          <a:xfrm>
            <a:off x="6434801" y="1114425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888EFCA-3760-E54E-8ABE-6FF6C94A5BD2}"/>
              </a:ext>
            </a:extLst>
          </p:cNvPr>
          <p:cNvSpPr txBox="1"/>
          <p:nvPr/>
        </p:nvSpPr>
        <p:spPr>
          <a:xfrm>
            <a:off x="4610912" y="69534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C087F86-B28F-5A44-B2FD-1FBDC9A9B8FE}"/>
              </a:ext>
            </a:extLst>
          </p:cNvPr>
          <p:cNvSpPr txBox="1"/>
          <p:nvPr/>
        </p:nvSpPr>
        <p:spPr>
          <a:xfrm>
            <a:off x="4610912" y="1112772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FB8C389-72D7-774B-A995-E1ABABFEA938}"/>
              </a:ext>
            </a:extLst>
          </p:cNvPr>
          <p:cNvSpPr txBox="1"/>
          <p:nvPr/>
        </p:nvSpPr>
        <p:spPr>
          <a:xfrm>
            <a:off x="4610912" y="1534841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3FD589B0-F306-AD4C-938B-CFFDAFD73605}"/>
              </a:ext>
            </a:extLst>
          </p:cNvPr>
          <p:cNvSpPr txBox="1"/>
          <p:nvPr/>
        </p:nvSpPr>
        <p:spPr>
          <a:xfrm>
            <a:off x="8181736" y="701360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DD7112D6-2C38-FC43-94F6-C64DD58203FC}"/>
              </a:ext>
            </a:extLst>
          </p:cNvPr>
          <p:cNvSpPr txBox="1"/>
          <p:nvPr/>
        </p:nvSpPr>
        <p:spPr>
          <a:xfrm>
            <a:off x="8181736" y="111878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56BAA4FA-192A-CD48-9704-A576AC384B98}"/>
              </a:ext>
            </a:extLst>
          </p:cNvPr>
          <p:cNvSpPr txBox="1"/>
          <p:nvPr/>
        </p:nvSpPr>
        <p:spPr>
          <a:xfrm>
            <a:off x="8181736" y="154085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503CC178-07B2-ED48-8E08-D7243BF70299}"/>
              </a:ext>
            </a:extLst>
          </p:cNvPr>
          <p:cNvSpPr txBox="1"/>
          <p:nvPr/>
        </p:nvSpPr>
        <p:spPr>
          <a:xfrm>
            <a:off x="9921857" y="701360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FCDEDD9C-84F9-5F4E-BB2D-09DF4226BB80}"/>
              </a:ext>
            </a:extLst>
          </p:cNvPr>
          <p:cNvSpPr txBox="1"/>
          <p:nvPr/>
        </p:nvSpPr>
        <p:spPr>
          <a:xfrm>
            <a:off x="9921857" y="111878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ABA1932E-86EC-0C40-8C87-A66EE7373AC8}"/>
              </a:ext>
            </a:extLst>
          </p:cNvPr>
          <p:cNvSpPr txBox="1"/>
          <p:nvPr/>
        </p:nvSpPr>
        <p:spPr>
          <a:xfrm>
            <a:off x="9921857" y="154085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913F644A-37BB-B84B-9433-0B85222D36C9}"/>
              </a:ext>
            </a:extLst>
          </p:cNvPr>
          <p:cNvSpPr txBox="1"/>
          <p:nvPr/>
        </p:nvSpPr>
        <p:spPr>
          <a:xfrm>
            <a:off x="283343" y="2481735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B9F895B6-54F6-5E4F-B9A9-115631FA8F28}"/>
              </a:ext>
            </a:extLst>
          </p:cNvPr>
          <p:cNvSpPr txBox="1"/>
          <p:nvPr/>
        </p:nvSpPr>
        <p:spPr>
          <a:xfrm>
            <a:off x="2868384" y="206265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5FDC370D-763D-F242-97C4-DDD474684F22}"/>
              </a:ext>
            </a:extLst>
          </p:cNvPr>
          <p:cNvSpPr txBox="1"/>
          <p:nvPr/>
        </p:nvSpPr>
        <p:spPr>
          <a:xfrm>
            <a:off x="2868384" y="2480082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FB40B63F-B07B-C24E-A606-C4366D6BA0C6}"/>
              </a:ext>
            </a:extLst>
          </p:cNvPr>
          <p:cNvSpPr txBox="1"/>
          <p:nvPr/>
        </p:nvSpPr>
        <p:spPr>
          <a:xfrm>
            <a:off x="2868384" y="2902151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BE0E4057-6B3D-064C-8A91-F98B8DCA778A}"/>
              </a:ext>
            </a:extLst>
          </p:cNvPr>
          <p:cNvSpPr txBox="1"/>
          <p:nvPr/>
        </p:nvSpPr>
        <p:spPr>
          <a:xfrm>
            <a:off x="6432394" y="2481735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D7A8C627-518E-EA4C-8299-1772635A98C4}"/>
              </a:ext>
            </a:extLst>
          </p:cNvPr>
          <p:cNvSpPr txBox="1"/>
          <p:nvPr/>
        </p:nvSpPr>
        <p:spPr>
          <a:xfrm>
            <a:off x="4608505" y="206265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5384FD9B-67A7-B74C-9E62-417E952CEB95}"/>
              </a:ext>
            </a:extLst>
          </p:cNvPr>
          <p:cNvSpPr txBox="1"/>
          <p:nvPr/>
        </p:nvSpPr>
        <p:spPr>
          <a:xfrm>
            <a:off x="4608505" y="2480082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AA680487-47E6-914A-8F16-F05382E99549}"/>
              </a:ext>
            </a:extLst>
          </p:cNvPr>
          <p:cNvSpPr txBox="1"/>
          <p:nvPr/>
        </p:nvSpPr>
        <p:spPr>
          <a:xfrm>
            <a:off x="4608505" y="2902151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9BB5F634-8A6F-8E4E-B7BB-BB9A2E2CF470}"/>
              </a:ext>
            </a:extLst>
          </p:cNvPr>
          <p:cNvSpPr txBox="1"/>
          <p:nvPr/>
        </p:nvSpPr>
        <p:spPr>
          <a:xfrm>
            <a:off x="8179329" y="2068670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DC3CC7E4-1740-D847-92FC-17A94A32F4E0}"/>
              </a:ext>
            </a:extLst>
          </p:cNvPr>
          <p:cNvSpPr txBox="1"/>
          <p:nvPr/>
        </p:nvSpPr>
        <p:spPr>
          <a:xfrm>
            <a:off x="8179329" y="248609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C6ABE58A-DB6A-3348-85C0-49D506D22C35}"/>
              </a:ext>
            </a:extLst>
          </p:cNvPr>
          <p:cNvSpPr txBox="1"/>
          <p:nvPr/>
        </p:nvSpPr>
        <p:spPr>
          <a:xfrm>
            <a:off x="8179329" y="290816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355AB8BF-BF18-6649-A6A1-33EDF1D1408A}"/>
              </a:ext>
            </a:extLst>
          </p:cNvPr>
          <p:cNvSpPr txBox="1"/>
          <p:nvPr/>
        </p:nvSpPr>
        <p:spPr>
          <a:xfrm>
            <a:off x="9919450" y="2068670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9F0CCA52-27AE-F34B-AFCB-D68E5D5A54D0}"/>
              </a:ext>
            </a:extLst>
          </p:cNvPr>
          <p:cNvSpPr txBox="1"/>
          <p:nvPr/>
        </p:nvSpPr>
        <p:spPr>
          <a:xfrm>
            <a:off x="9919450" y="2486096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EAB169BF-7230-2541-8430-BC76E1C00C2F}"/>
              </a:ext>
            </a:extLst>
          </p:cNvPr>
          <p:cNvSpPr txBox="1"/>
          <p:nvPr/>
        </p:nvSpPr>
        <p:spPr>
          <a:xfrm>
            <a:off x="9919450" y="290816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F39BA60A-75CB-8B4B-BC08-F7F1917B7F8B}"/>
              </a:ext>
            </a:extLst>
          </p:cNvPr>
          <p:cNvSpPr txBox="1"/>
          <p:nvPr/>
        </p:nvSpPr>
        <p:spPr>
          <a:xfrm>
            <a:off x="285750" y="4499638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AD6C7B99-101B-0A49-B715-72F95FD5E6F1}"/>
              </a:ext>
            </a:extLst>
          </p:cNvPr>
          <p:cNvSpPr txBox="1"/>
          <p:nvPr/>
        </p:nvSpPr>
        <p:spPr>
          <a:xfrm>
            <a:off x="2870791" y="408055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11254133-691F-9C4E-9E5B-F78A28AE856A}"/>
              </a:ext>
            </a:extLst>
          </p:cNvPr>
          <p:cNvSpPr txBox="1"/>
          <p:nvPr/>
        </p:nvSpPr>
        <p:spPr>
          <a:xfrm>
            <a:off x="2870791" y="449798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A7E5DE9B-9691-0B45-9515-D2EA962B6622}"/>
              </a:ext>
            </a:extLst>
          </p:cNvPr>
          <p:cNvSpPr txBox="1"/>
          <p:nvPr/>
        </p:nvSpPr>
        <p:spPr>
          <a:xfrm>
            <a:off x="2870791" y="4920054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4D171D37-98E9-3E43-878A-6E6DD8BF9162}"/>
              </a:ext>
            </a:extLst>
          </p:cNvPr>
          <p:cNvSpPr txBox="1"/>
          <p:nvPr/>
        </p:nvSpPr>
        <p:spPr>
          <a:xfrm>
            <a:off x="6434801" y="4499638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745D0534-E73F-1A43-9F0E-FEBAEF52F4C9}"/>
              </a:ext>
            </a:extLst>
          </p:cNvPr>
          <p:cNvSpPr txBox="1"/>
          <p:nvPr/>
        </p:nvSpPr>
        <p:spPr>
          <a:xfrm>
            <a:off x="4610912" y="408055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EB6DDDED-9108-5941-A469-61D02C9822ED}"/>
              </a:ext>
            </a:extLst>
          </p:cNvPr>
          <p:cNvSpPr txBox="1"/>
          <p:nvPr/>
        </p:nvSpPr>
        <p:spPr>
          <a:xfrm>
            <a:off x="4610912" y="449798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FCF47570-77CC-C843-95CF-A16543932C71}"/>
              </a:ext>
            </a:extLst>
          </p:cNvPr>
          <p:cNvSpPr txBox="1"/>
          <p:nvPr/>
        </p:nvSpPr>
        <p:spPr>
          <a:xfrm>
            <a:off x="4610912" y="4920054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059AEC83-1167-8841-A868-A2C50361919C}"/>
              </a:ext>
            </a:extLst>
          </p:cNvPr>
          <p:cNvSpPr txBox="1"/>
          <p:nvPr/>
        </p:nvSpPr>
        <p:spPr>
          <a:xfrm>
            <a:off x="8181736" y="4086573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62FC148A-9A07-0647-B928-FE43D4751C1C}"/>
              </a:ext>
            </a:extLst>
          </p:cNvPr>
          <p:cNvSpPr txBox="1"/>
          <p:nvPr/>
        </p:nvSpPr>
        <p:spPr>
          <a:xfrm>
            <a:off x="8181736" y="450399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0D82F717-784B-B24C-B3D9-5BB537FCA5C1}"/>
              </a:ext>
            </a:extLst>
          </p:cNvPr>
          <p:cNvSpPr txBox="1"/>
          <p:nvPr/>
        </p:nvSpPr>
        <p:spPr>
          <a:xfrm>
            <a:off x="8181736" y="4926068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E43CC081-9C9A-6F48-A507-853DE98317DD}"/>
              </a:ext>
            </a:extLst>
          </p:cNvPr>
          <p:cNvSpPr txBox="1"/>
          <p:nvPr/>
        </p:nvSpPr>
        <p:spPr>
          <a:xfrm>
            <a:off x="9921857" y="4086573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DE323DC2-0DA3-B049-988C-275C6382663D}"/>
              </a:ext>
            </a:extLst>
          </p:cNvPr>
          <p:cNvSpPr txBox="1"/>
          <p:nvPr/>
        </p:nvSpPr>
        <p:spPr>
          <a:xfrm>
            <a:off x="9921857" y="450399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8D35C610-2E93-754F-AD5B-30F8678702EE}"/>
              </a:ext>
            </a:extLst>
          </p:cNvPr>
          <p:cNvSpPr txBox="1"/>
          <p:nvPr/>
        </p:nvSpPr>
        <p:spPr>
          <a:xfrm>
            <a:off x="9921857" y="4926068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0A2D3D67-3ABF-D447-9F22-DB85991BC192}"/>
              </a:ext>
            </a:extLst>
          </p:cNvPr>
          <p:cNvSpPr txBox="1"/>
          <p:nvPr/>
        </p:nvSpPr>
        <p:spPr>
          <a:xfrm>
            <a:off x="283343" y="5866948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5143B3C6-E8F9-D84B-A8AE-D1F554DA19E5}"/>
              </a:ext>
            </a:extLst>
          </p:cNvPr>
          <p:cNvSpPr txBox="1"/>
          <p:nvPr/>
        </p:nvSpPr>
        <p:spPr>
          <a:xfrm>
            <a:off x="2868384" y="544786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9A060534-C309-4C40-A482-1DEE05FA0D3C}"/>
              </a:ext>
            </a:extLst>
          </p:cNvPr>
          <p:cNvSpPr txBox="1"/>
          <p:nvPr/>
        </p:nvSpPr>
        <p:spPr>
          <a:xfrm>
            <a:off x="2868384" y="586529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DD10D540-CF95-5945-B9EC-D75BA406E773}"/>
              </a:ext>
            </a:extLst>
          </p:cNvPr>
          <p:cNvSpPr txBox="1"/>
          <p:nvPr/>
        </p:nvSpPr>
        <p:spPr>
          <a:xfrm>
            <a:off x="2868384" y="6287364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684A1A58-A87E-F644-8477-6AB1BB7D71D2}"/>
              </a:ext>
            </a:extLst>
          </p:cNvPr>
          <p:cNvSpPr txBox="1"/>
          <p:nvPr/>
        </p:nvSpPr>
        <p:spPr>
          <a:xfrm>
            <a:off x="6432394" y="5866948"/>
            <a:ext cx="14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TEXTO AQUÍ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8B67F928-51BE-C140-9117-43B9A37A7114}"/>
              </a:ext>
            </a:extLst>
          </p:cNvPr>
          <p:cNvSpPr txBox="1"/>
          <p:nvPr/>
        </p:nvSpPr>
        <p:spPr>
          <a:xfrm>
            <a:off x="4608505" y="544786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id="{DA8AF251-785D-CD41-A505-527D9BBBAFA8}"/>
              </a:ext>
            </a:extLst>
          </p:cNvPr>
          <p:cNvSpPr txBox="1"/>
          <p:nvPr/>
        </p:nvSpPr>
        <p:spPr>
          <a:xfrm>
            <a:off x="4608505" y="5865295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5E632B75-F19C-8245-84BC-8BF72E667762}"/>
              </a:ext>
            </a:extLst>
          </p:cNvPr>
          <p:cNvSpPr txBox="1"/>
          <p:nvPr/>
        </p:nvSpPr>
        <p:spPr>
          <a:xfrm>
            <a:off x="4608505" y="6287364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32DDC31E-E039-854F-A41E-067E6527A84F}"/>
              </a:ext>
            </a:extLst>
          </p:cNvPr>
          <p:cNvSpPr txBox="1"/>
          <p:nvPr/>
        </p:nvSpPr>
        <p:spPr>
          <a:xfrm>
            <a:off x="8179329" y="5453883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2D3ACC2A-CC9B-9041-98D0-1DC6E777BBA5}"/>
              </a:ext>
            </a:extLst>
          </p:cNvPr>
          <p:cNvSpPr txBox="1"/>
          <p:nvPr/>
        </p:nvSpPr>
        <p:spPr>
          <a:xfrm>
            <a:off x="8179329" y="587130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B79EF39A-3B1F-C844-975B-E0991DF762C3}"/>
              </a:ext>
            </a:extLst>
          </p:cNvPr>
          <p:cNvSpPr txBox="1"/>
          <p:nvPr/>
        </p:nvSpPr>
        <p:spPr>
          <a:xfrm>
            <a:off x="8179329" y="6293378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A07678E3-973A-4440-A7A7-A8FE1802C636}"/>
              </a:ext>
            </a:extLst>
          </p:cNvPr>
          <p:cNvSpPr txBox="1"/>
          <p:nvPr/>
        </p:nvSpPr>
        <p:spPr>
          <a:xfrm>
            <a:off x="9919450" y="5453883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6E66EE53-805A-7F46-B95C-910E6EC68452}"/>
              </a:ext>
            </a:extLst>
          </p:cNvPr>
          <p:cNvSpPr txBox="1"/>
          <p:nvPr/>
        </p:nvSpPr>
        <p:spPr>
          <a:xfrm>
            <a:off x="9919450" y="5871309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3ECEA2DA-0CEA-8349-B02A-A0FF077F9029}"/>
              </a:ext>
            </a:extLst>
          </p:cNvPr>
          <p:cNvSpPr txBox="1"/>
          <p:nvPr/>
        </p:nvSpPr>
        <p:spPr>
          <a:xfrm>
            <a:off x="9919450" y="6293378"/>
            <a:ext cx="1679744" cy="276999"/>
          </a:xfrm>
          <a:custGeom>
            <a:avLst/>
            <a:gdLst>
              <a:gd name="connsiteX0" fmla="*/ 0 w 1679744"/>
              <a:gd name="connsiteY0" fmla="*/ 0 h 276999"/>
              <a:gd name="connsiteX1" fmla="*/ 543117 w 1679744"/>
              <a:gd name="connsiteY1" fmla="*/ 0 h 276999"/>
              <a:gd name="connsiteX2" fmla="*/ 1052640 w 1679744"/>
              <a:gd name="connsiteY2" fmla="*/ 0 h 276999"/>
              <a:gd name="connsiteX3" fmla="*/ 1679744 w 1679744"/>
              <a:gd name="connsiteY3" fmla="*/ 0 h 276999"/>
              <a:gd name="connsiteX4" fmla="*/ 1679744 w 1679744"/>
              <a:gd name="connsiteY4" fmla="*/ 276999 h 276999"/>
              <a:gd name="connsiteX5" fmla="*/ 1153424 w 1679744"/>
              <a:gd name="connsiteY5" fmla="*/ 276999 h 276999"/>
              <a:gd name="connsiteX6" fmla="*/ 559915 w 1679744"/>
              <a:gd name="connsiteY6" fmla="*/ 276999 h 276999"/>
              <a:gd name="connsiteX7" fmla="*/ 0 w 1679744"/>
              <a:gd name="connsiteY7" fmla="*/ 276999 h 276999"/>
              <a:gd name="connsiteX8" fmla="*/ 0 w 1679744"/>
              <a:gd name="connsiteY8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9744" h="276999" extrusionOk="0">
                <a:moveTo>
                  <a:pt x="0" y="0"/>
                </a:moveTo>
                <a:cubicBezTo>
                  <a:pt x="255551" y="-60129"/>
                  <a:pt x="336225" y="16964"/>
                  <a:pt x="543117" y="0"/>
                </a:cubicBezTo>
                <a:cubicBezTo>
                  <a:pt x="750009" y="-16964"/>
                  <a:pt x="816996" y="10809"/>
                  <a:pt x="1052640" y="0"/>
                </a:cubicBezTo>
                <a:cubicBezTo>
                  <a:pt x="1288284" y="-10809"/>
                  <a:pt x="1438013" y="20038"/>
                  <a:pt x="1679744" y="0"/>
                </a:cubicBezTo>
                <a:cubicBezTo>
                  <a:pt x="1693172" y="90708"/>
                  <a:pt x="1664017" y="144548"/>
                  <a:pt x="1679744" y="276999"/>
                </a:cubicBezTo>
                <a:cubicBezTo>
                  <a:pt x="1548678" y="326556"/>
                  <a:pt x="1271773" y="224259"/>
                  <a:pt x="1153424" y="276999"/>
                </a:cubicBezTo>
                <a:cubicBezTo>
                  <a:pt x="1035075" y="329739"/>
                  <a:pt x="732559" y="206171"/>
                  <a:pt x="559915" y="276999"/>
                </a:cubicBezTo>
                <a:cubicBezTo>
                  <a:pt x="387271" y="347827"/>
                  <a:pt x="124312" y="253563"/>
                  <a:pt x="0" y="276999"/>
                </a:cubicBezTo>
                <a:cubicBezTo>
                  <a:pt x="-11636" y="182021"/>
                  <a:pt x="27200" y="11971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TEXTO AQUÍ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B08EE588-002D-5F4E-9699-290AAE9DE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711" y="220526"/>
            <a:ext cx="2565400" cy="635000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682DEEEE-0C25-ED4F-BDFB-71EE3CA14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820" y="3571067"/>
            <a:ext cx="2565400" cy="635000"/>
          </a:xfrm>
          <a:prstGeom prst="rect">
            <a:avLst/>
          </a:prstGeom>
        </p:spPr>
      </p:pic>
      <p:cxnSp>
        <p:nvCxnSpPr>
          <p:cNvPr id="103" name="Conector recto 102">
            <a:extLst>
              <a:ext uri="{FF2B5EF4-FFF2-40B4-BE49-F238E27FC236}">
                <a16:creationId xmlns:a16="http://schemas.microsoft.com/office/drawing/2014/main" id="{C9E87CFE-6376-F044-B457-0829B84A2689}"/>
              </a:ext>
            </a:extLst>
          </p:cNvPr>
          <p:cNvCxnSpPr>
            <a:cxnSpLocks/>
          </p:cNvCxnSpPr>
          <p:nvPr/>
        </p:nvCxnSpPr>
        <p:spPr>
          <a:xfrm>
            <a:off x="0" y="342900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Imagen 62">
            <a:extLst>
              <a:ext uri="{FF2B5EF4-FFF2-40B4-BE49-F238E27FC236}">
                <a16:creationId xmlns:a16="http://schemas.microsoft.com/office/drawing/2014/main" id="{22783B51-B918-424E-8A3C-1BD7354229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919" t="53555" r="35109" b="4282"/>
          <a:stretch/>
        </p:blipFill>
        <p:spPr>
          <a:xfrm>
            <a:off x="167549" y="80219"/>
            <a:ext cx="797443" cy="997546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6821C72E-E848-FB4F-BC31-349DBD7621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919" t="53555" r="35109" b="4282"/>
          <a:stretch/>
        </p:blipFill>
        <p:spPr>
          <a:xfrm>
            <a:off x="182268" y="3451008"/>
            <a:ext cx="797443" cy="99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6363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560</Words>
  <Application>Microsoft Macintosh PowerPoint</Application>
  <PresentationFormat>Panorámica</PresentationFormat>
  <Paragraphs>280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5</cp:revision>
  <dcterms:created xsi:type="dcterms:W3CDTF">2019-12-09T20:34:39Z</dcterms:created>
  <dcterms:modified xsi:type="dcterms:W3CDTF">2019-12-09T22:18:40Z</dcterms:modified>
</cp:coreProperties>
</file>