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8"/>
  </p:notesMasterIdLst>
  <p:sldIdLst>
    <p:sldId id="263" r:id="rId2"/>
    <p:sldId id="266" r:id="rId3"/>
    <p:sldId id="267" r:id="rId4"/>
    <p:sldId id="265" r:id="rId5"/>
    <p:sldId id="270" r:id="rId6"/>
    <p:sldId id="269" r:id="rId7"/>
  </p:sldIdLst>
  <p:sldSz cx="6858000" cy="9906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1"/>
  </p:normalViewPr>
  <p:slideViewPr>
    <p:cSldViewPr snapToGrid="0" snapToObjects="1">
      <p:cViewPr>
        <p:scale>
          <a:sx n="80" d="100"/>
          <a:sy n="80" d="100"/>
        </p:scale>
        <p:origin x="2592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0EAB3-3E0D-344F-AFFE-F037B9F0436D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5703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629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99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48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0" y="573398"/>
            <a:ext cx="6858000" cy="6204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200" dirty="0" smtClean="0">
                <a:latin typeface="+mn-lt"/>
                <a:ea typeface="KG Red Hands" charset="0"/>
                <a:cs typeface="KG Red Hands" charset="0"/>
              </a:rPr>
              <a:t>TEXTO AQUI</a:t>
            </a:r>
            <a:endParaRPr lang="es-ES_tradnl" sz="3200" dirty="0">
              <a:latin typeface="+mn-lt"/>
              <a:ea typeface="KG Red Hands" charset="0"/>
              <a:cs typeface="KG Red Hand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069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498600" y="9372600"/>
            <a:ext cx="535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>
                <a:solidFill>
                  <a:schemeClr val="bg2">
                    <a:lumMod val="50000"/>
                  </a:schemeClr>
                </a:solidFill>
              </a:rPr>
              <a:t>EL TARRO DE LOS IDIOMAS</a:t>
            </a:r>
            <a:endParaRPr lang="es-ES_tradnl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573398"/>
            <a:ext cx="6858000" cy="6204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200" dirty="0" smtClean="0">
                <a:latin typeface="+mn-lt"/>
                <a:ea typeface="KG Red Hands" charset="0"/>
                <a:cs typeface="KG Red Hands" charset="0"/>
              </a:rPr>
              <a:t>TEXTO AQUI</a:t>
            </a:r>
            <a:endParaRPr lang="es-ES_tradnl" sz="3200" dirty="0">
              <a:latin typeface="+mn-lt"/>
              <a:ea typeface="KG Red Hands" charset="0"/>
              <a:cs typeface="KG Red Hand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4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75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lamada rectangular redondeada 15"/>
          <p:cNvSpPr/>
          <p:nvPr/>
        </p:nvSpPr>
        <p:spPr>
          <a:xfrm>
            <a:off x="186323" y="2935705"/>
            <a:ext cx="2125080" cy="1081743"/>
          </a:xfrm>
          <a:prstGeom prst="wedgeRoundRectCallout">
            <a:avLst>
              <a:gd name="adj1" fmla="val -36023"/>
              <a:gd name="adj2" fmla="val 71591"/>
              <a:gd name="adj3" fmla="val 16667"/>
            </a:avLst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TEXTO AQUÍ</a:t>
            </a:r>
            <a:endParaRPr lang="es-ES_tradnl" dirty="0"/>
          </a:p>
        </p:txBody>
      </p:sp>
      <p:sp>
        <p:nvSpPr>
          <p:cNvPr id="17" name="Llamada rectangular redondeada 16"/>
          <p:cNvSpPr/>
          <p:nvPr/>
        </p:nvSpPr>
        <p:spPr>
          <a:xfrm>
            <a:off x="833521" y="4777870"/>
            <a:ext cx="2006600" cy="1099553"/>
          </a:xfrm>
          <a:prstGeom prst="wedgeRoundRectCallout">
            <a:avLst>
              <a:gd name="adj1" fmla="val 24736"/>
              <a:gd name="adj2" fmla="val 83263"/>
              <a:gd name="adj3" fmla="val 16667"/>
            </a:avLst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/>
              <a:t>TEXTO </a:t>
            </a:r>
            <a:r>
              <a:rPr lang="es-ES_tradnl" dirty="0" smtClean="0"/>
              <a:t>AQUÍ</a:t>
            </a:r>
            <a:endParaRPr lang="es-ES_tradnl" dirty="0"/>
          </a:p>
        </p:txBody>
      </p:sp>
      <p:sp>
        <p:nvSpPr>
          <p:cNvPr id="18" name="Llamada rectangular redondeada 17"/>
          <p:cNvSpPr/>
          <p:nvPr/>
        </p:nvSpPr>
        <p:spPr>
          <a:xfrm>
            <a:off x="2517275" y="6611351"/>
            <a:ext cx="2006600" cy="1099553"/>
          </a:xfrm>
          <a:prstGeom prst="wedgeRoundRectCallout">
            <a:avLst>
              <a:gd name="adj1" fmla="val -47"/>
              <a:gd name="adj2" fmla="val 81804"/>
              <a:gd name="adj3" fmla="val 16667"/>
            </a:avLst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/>
              <a:t>TEXTO </a:t>
            </a:r>
            <a:r>
              <a:rPr lang="es-ES_tradnl" smtClean="0"/>
              <a:t>AQUÍ</a:t>
            </a:r>
            <a:endParaRPr lang="es-ES_tradnl"/>
          </a:p>
        </p:txBody>
      </p:sp>
      <p:sp>
        <p:nvSpPr>
          <p:cNvPr id="19" name="Llamada rectangular redondeada 18"/>
          <p:cNvSpPr/>
          <p:nvPr/>
        </p:nvSpPr>
        <p:spPr>
          <a:xfrm>
            <a:off x="453191" y="8196431"/>
            <a:ext cx="2006600" cy="1099553"/>
          </a:xfrm>
          <a:prstGeom prst="wedgeRoundRectCallout">
            <a:avLst>
              <a:gd name="adj1" fmla="val 6349"/>
              <a:gd name="adj2" fmla="val 71591"/>
              <a:gd name="adj3" fmla="val 16667"/>
            </a:avLst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/>
              <a:t>TEXTO </a:t>
            </a:r>
            <a:r>
              <a:rPr lang="es-ES_tradnl" dirty="0" smtClean="0"/>
              <a:t>AQUÍ</a:t>
            </a:r>
            <a:endParaRPr lang="es-ES_tradnl" dirty="0"/>
          </a:p>
        </p:txBody>
      </p:sp>
      <p:sp>
        <p:nvSpPr>
          <p:cNvPr id="20" name="Llamada ovalada 19"/>
          <p:cNvSpPr/>
          <p:nvPr/>
        </p:nvSpPr>
        <p:spPr>
          <a:xfrm>
            <a:off x="2459791" y="3381505"/>
            <a:ext cx="1979863" cy="1251284"/>
          </a:xfrm>
          <a:prstGeom prst="wedgeEllipseCallout">
            <a:avLst>
              <a:gd name="adj1" fmla="val 62624"/>
              <a:gd name="adj2" fmla="val 43269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solidFill>
                  <a:schemeClr val="bg2">
                    <a:lumMod val="50000"/>
                  </a:schemeClr>
                </a:solidFill>
              </a:rPr>
              <a:t>TEXTO </a:t>
            </a:r>
            <a:r>
              <a:rPr lang="es-ES_tradnl" dirty="0" smtClean="0">
                <a:solidFill>
                  <a:schemeClr val="bg2">
                    <a:lumMod val="50000"/>
                  </a:schemeClr>
                </a:solidFill>
              </a:rPr>
              <a:t>AQUÍ</a:t>
            </a:r>
            <a:endParaRPr lang="es-ES_trad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Llamada ovalada 20"/>
          <p:cNvSpPr/>
          <p:nvPr/>
        </p:nvSpPr>
        <p:spPr>
          <a:xfrm>
            <a:off x="235955" y="6387332"/>
            <a:ext cx="1979863" cy="1251284"/>
          </a:xfrm>
          <a:prstGeom prst="wedgeEllipseCallout">
            <a:avLst>
              <a:gd name="adj1" fmla="val 4285"/>
              <a:gd name="adj2" fmla="val 70192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solidFill>
                  <a:schemeClr val="bg2">
                    <a:lumMod val="50000"/>
                  </a:schemeClr>
                </a:solidFill>
              </a:rPr>
              <a:t>TEXTO </a:t>
            </a:r>
            <a:r>
              <a:rPr lang="es-ES_tradnl" dirty="0" smtClean="0">
                <a:solidFill>
                  <a:schemeClr val="bg2">
                    <a:lumMod val="50000"/>
                  </a:schemeClr>
                </a:solidFill>
              </a:rPr>
              <a:t>AQUÍ</a:t>
            </a:r>
            <a:endParaRPr lang="es-ES_trad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" name="Llamada ovalada 21"/>
          <p:cNvSpPr/>
          <p:nvPr/>
        </p:nvSpPr>
        <p:spPr>
          <a:xfrm>
            <a:off x="3832057" y="8173128"/>
            <a:ext cx="1979863" cy="1251284"/>
          </a:xfrm>
          <a:prstGeom prst="wedgeEllipseCallout">
            <a:avLst>
              <a:gd name="adj1" fmla="val 4285"/>
              <a:gd name="adj2" fmla="val 70192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solidFill>
                  <a:schemeClr val="bg2">
                    <a:lumMod val="50000"/>
                  </a:schemeClr>
                </a:solidFill>
              </a:rPr>
              <a:t>TEXTO </a:t>
            </a:r>
            <a:r>
              <a:rPr lang="es-ES_tradnl" dirty="0" smtClean="0">
                <a:solidFill>
                  <a:schemeClr val="bg2">
                    <a:lumMod val="50000"/>
                  </a:schemeClr>
                </a:solidFill>
              </a:rPr>
              <a:t>AQUÍ</a:t>
            </a:r>
            <a:endParaRPr lang="es-ES_trad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Llamada rectangular 22"/>
          <p:cNvSpPr/>
          <p:nvPr/>
        </p:nvSpPr>
        <p:spPr>
          <a:xfrm>
            <a:off x="4132179" y="4798432"/>
            <a:ext cx="2268621" cy="1226587"/>
          </a:xfrm>
          <a:prstGeom prst="wedgeRectCallout">
            <a:avLst>
              <a:gd name="adj1" fmla="val -2448"/>
              <a:gd name="adj2" fmla="val 75579"/>
            </a:avLst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solidFill>
                  <a:schemeClr val="bg2">
                    <a:lumMod val="50000"/>
                  </a:schemeClr>
                </a:solidFill>
              </a:rPr>
              <a:t>TEXTO AQUÍ</a:t>
            </a:r>
            <a:endParaRPr lang="es-ES_trad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Llamada rectangular 23"/>
          <p:cNvSpPr/>
          <p:nvPr/>
        </p:nvSpPr>
        <p:spPr>
          <a:xfrm>
            <a:off x="4825332" y="6862118"/>
            <a:ext cx="1912353" cy="1042849"/>
          </a:xfrm>
          <a:prstGeom prst="wedgeRectCallout">
            <a:avLst>
              <a:gd name="adj1" fmla="val 9296"/>
              <a:gd name="adj2" fmla="val 80194"/>
            </a:avLst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solidFill>
                  <a:schemeClr val="bg2">
                    <a:lumMod val="50000"/>
                  </a:schemeClr>
                </a:solidFill>
              </a:rPr>
              <a:t>TEXTO </a:t>
            </a:r>
            <a:r>
              <a:rPr lang="es-ES_tradnl" dirty="0" smtClean="0">
                <a:solidFill>
                  <a:schemeClr val="bg2">
                    <a:lumMod val="50000"/>
                  </a:schemeClr>
                </a:solidFill>
              </a:rPr>
              <a:t>AQUÍ</a:t>
            </a:r>
            <a:endParaRPr lang="es-ES_trad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5" name="Llamada rectangular 24"/>
          <p:cNvSpPr/>
          <p:nvPr/>
        </p:nvSpPr>
        <p:spPr>
          <a:xfrm>
            <a:off x="4588042" y="2650323"/>
            <a:ext cx="2030833" cy="1132643"/>
          </a:xfrm>
          <a:prstGeom prst="wedgeRectCallout">
            <a:avLst>
              <a:gd name="adj1" fmla="val 37818"/>
              <a:gd name="adj2" fmla="val 84809"/>
            </a:avLst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solidFill>
                  <a:schemeClr val="bg2">
                    <a:lumMod val="50000"/>
                  </a:schemeClr>
                </a:solidFill>
              </a:rPr>
              <a:t>TEXTO </a:t>
            </a:r>
            <a:r>
              <a:rPr lang="es-ES_tradnl" dirty="0" smtClean="0">
                <a:solidFill>
                  <a:schemeClr val="bg2">
                    <a:lumMod val="50000"/>
                  </a:schemeClr>
                </a:solidFill>
              </a:rPr>
              <a:t>AQUÍ</a:t>
            </a:r>
            <a:endParaRPr lang="es-ES_tradn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3011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</TotalTime>
  <Words>30</Words>
  <Application>Microsoft Macintosh PowerPoint</Application>
  <PresentationFormat>A4 (210x297 mm)</PresentationFormat>
  <Paragraphs>14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KG Red Hands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20</cp:revision>
  <cp:lastPrinted>2018-08-25T17:00:23Z</cp:lastPrinted>
  <dcterms:created xsi:type="dcterms:W3CDTF">2018-08-21T16:39:29Z</dcterms:created>
  <dcterms:modified xsi:type="dcterms:W3CDTF">2018-08-25T17:25:17Z</dcterms:modified>
</cp:coreProperties>
</file>