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2" r:id="rId2"/>
    <p:sldId id="256" r:id="rId3"/>
    <p:sldId id="257" r:id="rId4"/>
    <p:sldId id="260" r:id="rId5"/>
    <p:sldId id="258" r:id="rId6"/>
    <p:sldId id="261" r:id="rId7"/>
    <p:sldId id="263" r:id="rId8"/>
    <p:sldId id="264" r:id="rId9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D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3"/>
  </p:normalViewPr>
  <p:slideViewPr>
    <p:cSldViewPr snapToGrid="0" snapToObjects="1">
      <p:cViewPr varScale="1">
        <p:scale>
          <a:sx n="90" d="100"/>
          <a:sy n="90" d="100"/>
        </p:scale>
        <p:origin x="1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EF503-2F20-C344-8E53-FD43833B9A4F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55EFA-CA50-244D-A8D6-256F37C2DB3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3652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7D16-5905-EC4A-BAD4-948DDF8F11FC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FA8E-4E78-3D47-885A-10DEA7ECB28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335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483392" y="4114800"/>
            <a:ext cx="87296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_tradnl" dirty="0" smtClean="0">
                <a:solidFill>
                  <a:schemeClr val="accent2"/>
                </a:solidFill>
                <a:latin typeface="KG Red Hands" charset="0"/>
                <a:ea typeface="KG Red Hands" charset="0"/>
                <a:cs typeface="KG Red Hands" charset="0"/>
              </a:rPr>
              <a:t>NARANJA</a:t>
            </a:r>
            <a:r>
              <a:rPr lang="es-ES_tradnl" dirty="0" smtClean="0">
                <a:solidFill>
                  <a:schemeClr val="accent2"/>
                </a:solidFill>
              </a:rPr>
              <a:t>: </a:t>
            </a:r>
            <a:r>
              <a:rPr lang="es-ES_tradnl" dirty="0" smtClean="0">
                <a:solidFill>
                  <a:schemeClr val="accent2"/>
                </a:solidFill>
              </a:rPr>
              <a:t> </a:t>
            </a:r>
            <a:r>
              <a:rPr lang="es-ES_tradnl" dirty="0"/>
              <a:t>s</a:t>
            </a:r>
            <a:r>
              <a:rPr lang="es-ES_tradnl" dirty="0" smtClean="0"/>
              <a:t>ituaciones en el colegio. </a:t>
            </a:r>
            <a:endParaRPr lang="es-ES_tradnl" dirty="0" smtClean="0"/>
          </a:p>
          <a:p>
            <a:pPr marL="285750" indent="-285750">
              <a:buFontTx/>
              <a:buChar char="-"/>
            </a:pPr>
            <a:endParaRPr lang="es-ES_tradnl" dirty="0"/>
          </a:p>
          <a:p>
            <a:pPr marL="285750" indent="-285750">
              <a:buFontTx/>
              <a:buChar char="-"/>
            </a:pPr>
            <a:r>
              <a:rPr lang="es-ES_tradnl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KG Red Hands" charset="0"/>
                <a:ea typeface="KG Red Hands" charset="0"/>
                <a:cs typeface="KG Red Hands" charset="0"/>
              </a:rPr>
              <a:t>AMARILLO</a:t>
            </a:r>
            <a:r>
              <a:rPr lang="es-ES_tradnl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 </a:t>
            </a:r>
            <a:r>
              <a:rPr lang="es-ES_tradnl" dirty="0"/>
              <a:t>t</a:t>
            </a:r>
            <a:r>
              <a:rPr lang="es-ES_tradnl" dirty="0" smtClean="0"/>
              <a:t>odo sobre ti</a:t>
            </a:r>
            <a:endParaRPr lang="es-ES_tradnl" dirty="0" smtClean="0"/>
          </a:p>
          <a:p>
            <a:pPr marL="285750" indent="-285750">
              <a:buFontTx/>
              <a:buChar char="-"/>
            </a:pPr>
            <a:endParaRPr lang="es-ES_tradnl" dirty="0"/>
          </a:p>
          <a:p>
            <a:pPr marL="285750" indent="-285750">
              <a:buFontTx/>
              <a:buChar char="-"/>
            </a:pPr>
            <a:r>
              <a:rPr lang="es-ES_tradnl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VERDE</a:t>
            </a:r>
            <a:r>
              <a:rPr lang="es-ES_tradnl" dirty="0" smtClean="0">
                <a:solidFill>
                  <a:schemeClr val="accent6"/>
                </a:solidFill>
              </a:rPr>
              <a:t>: </a:t>
            </a:r>
            <a:r>
              <a:rPr lang="es-ES_tradnl" dirty="0" smtClean="0"/>
              <a:t>di la primera palabra que se te pase por la cabeza al escuchar</a:t>
            </a:r>
            <a:r>
              <a:rPr lang="mr-IN" dirty="0" smtClean="0"/>
              <a:t>…</a:t>
            </a:r>
            <a:endParaRPr lang="es-ES" dirty="0"/>
          </a:p>
          <a:p>
            <a:pPr marL="285750" indent="-285750">
              <a:buFontTx/>
              <a:buChar char="-"/>
            </a:pPr>
            <a:endParaRPr lang="es-ES_tradnl" dirty="0"/>
          </a:p>
          <a:p>
            <a:pPr marL="285750" indent="-285750">
              <a:buFontTx/>
              <a:buChar char="-"/>
            </a:pPr>
            <a:r>
              <a:rPr lang="es-ES_tradnl" dirty="0" smtClean="0">
                <a:solidFill>
                  <a:schemeClr val="accent5"/>
                </a:solidFill>
                <a:latin typeface="KG Red Hands" charset="0"/>
                <a:ea typeface="KG Red Hands" charset="0"/>
                <a:cs typeface="KG Red Hands" charset="0"/>
              </a:rPr>
              <a:t>AZUL</a:t>
            </a:r>
            <a:r>
              <a:rPr lang="es-ES_tradnl" dirty="0" smtClean="0">
                <a:solidFill>
                  <a:schemeClr val="accent5"/>
                </a:solidFill>
              </a:rPr>
              <a:t>: </a:t>
            </a:r>
            <a:r>
              <a:rPr lang="es-ES_tradnl" dirty="0" smtClean="0"/>
              <a:t>haz una pregunta a un compañero del color que quieras.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83794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744187"/>
              </p:ext>
            </p:extLst>
          </p:nvPr>
        </p:nvGraphicFramePr>
        <p:xfrm>
          <a:off x="271465" y="414337"/>
          <a:ext cx="9258300" cy="5915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/>
                <a:gridCol w="1543050"/>
                <a:gridCol w="1543050"/>
                <a:gridCol w="1543050"/>
                <a:gridCol w="1543050"/>
                <a:gridCol w="1543050"/>
              </a:tblGrid>
              <a:tr h="1478757"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14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13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12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11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10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9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478757"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15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24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23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22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21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8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78757"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16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17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18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19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20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7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478757"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1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2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3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4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5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600" b="1" i="0" u="none" spc="300" dirty="0" smtClean="0">
                          <a:solidFill>
                            <a:schemeClr val="tx1"/>
                          </a:solidFill>
                          <a:latin typeface="+mj-lt"/>
                          <a:ea typeface="Always In My Heart" charset="0"/>
                          <a:cs typeface="Always In My Heart" charset="0"/>
                        </a:rPr>
                        <a:t>6</a:t>
                      </a:r>
                      <a:endParaRPr lang="es-ES_tradnl" sz="1600" b="1" i="0" u="none" spc="300" dirty="0">
                        <a:solidFill>
                          <a:schemeClr val="tx1"/>
                        </a:solidFill>
                        <a:latin typeface="+mj-lt"/>
                        <a:ea typeface="Always In My Heart" charset="0"/>
                        <a:cs typeface="Always In My Heart" charset="0"/>
                      </a:endParaRPr>
                    </a:p>
                  </a:txBody>
                  <a:tcPr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663" y="5200651"/>
            <a:ext cx="755332" cy="7553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6" y="3724276"/>
            <a:ext cx="755332" cy="75533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3" y="752476"/>
            <a:ext cx="755332" cy="75533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7" y="5141595"/>
            <a:ext cx="814388" cy="81438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274" y="2175987"/>
            <a:ext cx="814388" cy="81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7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55834"/>
              </p:ext>
            </p:extLst>
          </p:nvPr>
        </p:nvGraphicFramePr>
        <p:xfrm>
          <a:off x="300037" y="214312"/>
          <a:ext cx="9258300" cy="62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/>
                <a:gridCol w="2314575"/>
                <a:gridCol w="2314575"/>
                <a:gridCol w="2314575"/>
              </a:tblGrid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 perdido los deberes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Veo como alguien se está burlando de un compañero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Alguien me empuja por el pasillo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Leo en voz alta y mis compañeros se ríen 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La/El profesor me regaña por estar hablando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Veo como alguien coge algo que no es suyo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 compañero se copia en el examen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he revisado para un examen 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Llevo malas notas a casa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Pierdo las llaves de casa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Rompo mi móvil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Alguien rompe algo que me gusta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 piden hacer algo que no quiero hacer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 ríen de mi ropa nueva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Alguien que no conozco contacta conmigo en Instagram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Hay compañeros que se burlan de otros en redes sociales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21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815913"/>
              </p:ext>
            </p:extLst>
          </p:nvPr>
        </p:nvGraphicFramePr>
        <p:xfrm>
          <a:off x="300037" y="214312"/>
          <a:ext cx="9258300" cy="62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/>
                <a:gridCol w="2314575"/>
                <a:gridCol w="2314575"/>
                <a:gridCol w="2314575"/>
              </a:tblGrid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Algo que te hace feliz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Algo que te estresa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Algo que odias hacer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Algo que prefieres no hacer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Algo que odias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Cosas que te gusta hacer con tu familia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Cosas no que te gusta hacer con tu familia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Cosas que te gusta hacer con tus amigos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Tu cosa favorita del colegio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 cosa que menos te gusta en el colegio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Tu recuerdo favorito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Recuerdo que prefieres olvidar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Momento embarazoso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Algo que te hace sentir triste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Última vez que ayudaste a alguien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 actividad que te relaja</a:t>
                      </a:r>
                      <a:endParaRPr lang="es-ES_tradnl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921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091848"/>
              </p:ext>
            </p:extLst>
          </p:nvPr>
        </p:nvGraphicFramePr>
        <p:xfrm>
          <a:off x="300037" y="214312"/>
          <a:ext cx="9258300" cy="62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/>
                <a:gridCol w="2314575"/>
                <a:gridCol w="2314575"/>
                <a:gridCol w="2314575"/>
              </a:tblGrid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ENFADO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ALEGRÍA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TRISTEZA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EMPATÍA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LLORAR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REÍR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SONREÍR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MIEDO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NERVIOSISMO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SORPRESA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PENA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ASCO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VERGÜENZA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RELAJACIÓN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IRA</a:t>
                      </a:r>
                      <a:endParaRPr lang="es-ES_tradnl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</a:rPr>
                        <a:t>ABURRIMIENTO</a:t>
                      </a:r>
                      <a:endParaRPr lang="es-ES_trad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191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176006"/>
              </p:ext>
            </p:extLst>
          </p:nvPr>
        </p:nvGraphicFramePr>
        <p:xfrm>
          <a:off x="300037" y="214312"/>
          <a:ext cx="9258300" cy="62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/>
                <a:gridCol w="2314575"/>
                <a:gridCol w="2314575"/>
                <a:gridCol w="2314575"/>
              </a:tblGrid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9927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300037" y="214312"/>
          <a:ext cx="9258300" cy="62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/>
                <a:gridCol w="2314575"/>
                <a:gridCol w="2314575"/>
                <a:gridCol w="2314575"/>
              </a:tblGrid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4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300037" y="214312"/>
          <a:ext cx="9258300" cy="627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/>
                <a:gridCol w="2314575"/>
                <a:gridCol w="2314575"/>
                <a:gridCol w="2314575"/>
              </a:tblGrid>
              <a:tr h="1568053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  <a:endParaRPr lang="es-ES_tradnl" sz="18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680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0578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323</Words>
  <Application>Microsoft Macintosh PowerPoint</Application>
  <PresentationFormat>A4 (210x297 mm)</PresentationFormat>
  <Paragraphs>127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Always In My Heart</vt:lpstr>
      <vt:lpstr>Calibri</vt:lpstr>
      <vt:lpstr>Calibri Light</vt:lpstr>
      <vt:lpstr>KG Red Hands</vt:lpstr>
      <vt:lpstr>Mangal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23</cp:revision>
  <cp:lastPrinted>2018-08-26T09:17:28Z</cp:lastPrinted>
  <dcterms:created xsi:type="dcterms:W3CDTF">2017-11-11T21:51:00Z</dcterms:created>
  <dcterms:modified xsi:type="dcterms:W3CDTF">2018-08-26T09:25:25Z</dcterms:modified>
</cp:coreProperties>
</file>