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69" r:id="rId2"/>
    <p:sldId id="270" r:id="rId3"/>
    <p:sldId id="264" r:id="rId4"/>
    <p:sldId id="265" r:id="rId5"/>
    <p:sldId id="267" r:id="rId6"/>
    <p:sldId id="268" r:id="rId7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66A0"/>
    <a:srgbClr val="AE73B5"/>
    <a:srgbClr val="FF4D4E"/>
    <a:srgbClr val="BB2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3"/>
  </p:normalViewPr>
  <p:slideViewPr>
    <p:cSldViewPr snapToGrid="0" snapToObjects="1">
      <p:cViewPr varScale="1">
        <p:scale>
          <a:sx n="90" d="100"/>
          <a:sy n="90" d="100"/>
        </p:scale>
        <p:origin x="1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85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chemeClr val="accent5"/>
                </a:solidFill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sz="4000" dirty="0">
              <a:solidFill>
                <a:schemeClr val="accent5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914525" y="2221058"/>
            <a:ext cx="2185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KG Dark Side" charset="0"/>
                <a:ea typeface="KG Dark Side" charset="0"/>
                <a:cs typeface="KG Dark Side" charset="0"/>
              </a:rPr>
              <a:t>TEXTO AQUÍ</a:t>
            </a:r>
            <a:endParaRPr lang="es-ES_tradnl" dirty="0">
              <a:latin typeface="KG Dark Side" charset="0"/>
              <a:ea typeface="KG Dark Side" charset="0"/>
              <a:cs typeface="KG Dark Side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914525" y="3507426"/>
            <a:ext cx="2185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latin typeface="KG Dark Side" charset="0"/>
                <a:ea typeface="KG Dark Side" charset="0"/>
                <a:cs typeface="KG Dark Side" charset="0"/>
              </a:rPr>
              <a:t>TEXTO AQUÍ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610350" y="2221058"/>
            <a:ext cx="2486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latin typeface="KG Dark Side" charset="0"/>
                <a:ea typeface="KG Dark Side" charset="0"/>
                <a:cs typeface="KG Dark Side" charset="0"/>
              </a:rPr>
              <a:t>TEXTO AQUÍ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6610350" y="3507426"/>
            <a:ext cx="2614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latin typeface="KG Dark Side" charset="0"/>
                <a:ea typeface="KG Dark Side" charset="0"/>
                <a:cs typeface="KG Dark Side" charset="0"/>
              </a:rPr>
              <a:t>TEXTO AQUÍ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914525" y="4793794"/>
            <a:ext cx="26431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latin typeface="KG Dark Side" charset="0"/>
                <a:ea typeface="KG Dark Side" charset="0"/>
                <a:cs typeface="KG Dark Side" charset="0"/>
              </a:rPr>
              <a:t>TEXTO AQUÍ</a:t>
            </a:r>
          </a:p>
          <a:p>
            <a:endParaRPr lang="es-ES_tradnl" dirty="0">
              <a:latin typeface="KG Dark Side" charset="0"/>
              <a:ea typeface="KG Dark Side" charset="0"/>
              <a:cs typeface="KG Dark Side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610350" y="4793794"/>
            <a:ext cx="248602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latin typeface="KG Dark Side" charset="0"/>
                <a:ea typeface="KG Dark Side" charset="0"/>
                <a:cs typeface="KG Dark Side" charset="0"/>
              </a:rPr>
              <a:t>TEXTO AQUÍ</a:t>
            </a:r>
          </a:p>
          <a:p>
            <a:endParaRPr lang="es-ES_tradnl" dirty="0">
              <a:latin typeface="KG Dark Side" charset="0"/>
              <a:ea typeface="KG Dark Side" charset="0"/>
              <a:cs typeface="KG Dark Si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17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60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126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0" y="385763"/>
            <a:ext cx="49577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latin typeface="KG Red Hands" charset="0"/>
                <a:ea typeface="KG Red Hands" charset="0"/>
                <a:cs typeface="KG Red Hands" charset="0"/>
              </a:rPr>
              <a:t>TEXTO 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864438"/>
              </p:ext>
            </p:extLst>
          </p:nvPr>
        </p:nvGraphicFramePr>
        <p:xfrm>
          <a:off x="157161" y="1238250"/>
          <a:ext cx="4643436" cy="5187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12"/>
                <a:gridCol w="1547812"/>
                <a:gridCol w="1547812"/>
              </a:tblGrid>
              <a:tr h="5187423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4948237" y="385763"/>
            <a:ext cx="49577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KG Red Hands" charset="0"/>
                <a:ea typeface="KG Red Hands" charset="0"/>
                <a:cs typeface="KG Red Hands" charset="0"/>
              </a:rPr>
              <a:t>TEXTO 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76898"/>
              </p:ext>
            </p:extLst>
          </p:nvPr>
        </p:nvGraphicFramePr>
        <p:xfrm>
          <a:off x="5105398" y="1238250"/>
          <a:ext cx="4643436" cy="5187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12"/>
                <a:gridCol w="1547812"/>
                <a:gridCol w="1547812"/>
              </a:tblGrid>
              <a:tr h="5187423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tx1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77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0" y="385763"/>
            <a:ext cx="49577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  <a:latin typeface="KG Red Hands" charset="0"/>
                <a:ea typeface="KG Red Hands" charset="0"/>
                <a:cs typeface="KG Red Hands" charset="0"/>
              </a:rPr>
              <a:t>TEXTO</a:t>
            </a:r>
            <a:endParaRPr lang="es-ES_tradnl" dirty="0">
              <a:solidFill>
                <a:schemeClr val="accent1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769243"/>
              </p:ext>
            </p:extLst>
          </p:nvPr>
        </p:nvGraphicFramePr>
        <p:xfrm>
          <a:off x="157161" y="1238250"/>
          <a:ext cx="4643436" cy="5187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12"/>
                <a:gridCol w="1547812"/>
                <a:gridCol w="1547812"/>
              </a:tblGrid>
              <a:tr h="5187423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2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2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4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4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6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6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4948237" y="385763"/>
            <a:ext cx="49577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accent1"/>
                </a:solidFill>
                <a:latin typeface="KG Red Hands" charset="0"/>
                <a:ea typeface="KG Red Hands" charset="0"/>
                <a:cs typeface="KG Red Hands" charset="0"/>
              </a:rPr>
              <a:t>TEXTO</a:t>
            </a:r>
            <a:endParaRPr lang="es-ES_tradnl" dirty="0">
              <a:solidFill>
                <a:schemeClr val="accent1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2705"/>
              </p:ext>
            </p:extLst>
          </p:nvPr>
        </p:nvGraphicFramePr>
        <p:xfrm>
          <a:off x="5105398" y="1238250"/>
          <a:ext cx="4643436" cy="5187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12"/>
                <a:gridCol w="1547812"/>
                <a:gridCol w="1547812"/>
              </a:tblGrid>
              <a:tr h="5187423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2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2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4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4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accent6"/>
                          </a:solidFill>
                          <a:latin typeface="KG Red Hands" charset="0"/>
                          <a:ea typeface="KG Red Hands" charset="0"/>
                          <a:cs typeface="KG Red Hands" charset="0"/>
                        </a:rPr>
                        <a:t>TEXTO</a:t>
                      </a:r>
                      <a:endParaRPr lang="es-ES_tradnl" dirty="0">
                        <a:solidFill>
                          <a:schemeClr val="accent6"/>
                        </a:solidFill>
                        <a:latin typeface="KG Red Hands" charset="0"/>
                        <a:ea typeface="KG Red Hands" charset="0"/>
                        <a:cs typeface="KG Red Hands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3211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105</TotalTime>
  <Words>30</Words>
  <Application>Microsoft Macintosh PowerPoint</Application>
  <PresentationFormat>A4 (210x297 mm)</PresentationFormat>
  <Paragraphs>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</vt:lpstr>
      <vt:lpstr>Calibri Light</vt:lpstr>
      <vt:lpstr>KG Dark Side</vt:lpstr>
      <vt:lpstr>KG Red Hands</vt:lpstr>
      <vt:lpstr>Arial</vt:lpstr>
      <vt:lpstr>Tema de Office</vt:lpstr>
      <vt:lpstr>Presentación de PowerPoint</vt:lpstr>
      <vt:lpstr>TEXTO AQUÍ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14</cp:revision>
  <cp:lastPrinted>2018-08-21T22:28:09Z</cp:lastPrinted>
  <dcterms:created xsi:type="dcterms:W3CDTF">2018-08-21T16:39:29Z</dcterms:created>
  <dcterms:modified xsi:type="dcterms:W3CDTF">2018-08-26T19:11:01Z</dcterms:modified>
</cp:coreProperties>
</file>