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3" r:id="rId2"/>
    <p:sldId id="256" r:id="rId3"/>
    <p:sldId id="257" r:id="rId4"/>
    <p:sldId id="260" r:id="rId5"/>
    <p:sldId id="258" r:id="rId6"/>
    <p:sldId id="261" r:id="rId7"/>
    <p:sldId id="262" r:id="rId8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2"/>
  </p:normalViewPr>
  <p:slideViewPr>
    <p:cSldViewPr snapToGrid="0" snapToObjects="1">
      <p:cViewPr varScale="1">
        <p:scale>
          <a:sx n="104" d="100"/>
          <a:sy n="104" d="100"/>
        </p:scale>
        <p:origin x="1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21/8/18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55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3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777151"/>
              </p:ext>
            </p:extLst>
          </p:nvPr>
        </p:nvGraphicFramePr>
        <p:xfrm>
          <a:off x="111210" y="1037968"/>
          <a:ext cx="9675340" cy="57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835"/>
                <a:gridCol w="2418835"/>
                <a:gridCol w="2418835"/>
                <a:gridCol w="2418835"/>
              </a:tblGrid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0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336390"/>
              </p:ext>
            </p:extLst>
          </p:nvPr>
        </p:nvGraphicFramePr>
        <p:xfrm>
          <a:off x="111210" y="1037968"/>
          <a:ext cx="9675340" cy="57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835"/>
                <a:gridCol w="2418835"/>
                <a:gridCol w="2418835"/>
                <a:gridCol w="2418835"/>
              </a:tblGrid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117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1210" y="370702"/>
            <a:ext cx="9675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24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622985"/>
              </p:ext>
            </p:extLst>
          </p:nvPr>
        </p:nvGraphicFramePr>
        <p:xfrm>
          <a:off x="111210" y="1037968"/>
          <a:ext cx="9675340" cy="57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835"/>
                <a:gridCol w="2418835"/>
                <a:gridCol w="2418835"/>
                <a:gridCol w="2418835"/>
              </a:tblGrid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89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11210" y="370702"/>
            <a:ext cx="9675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2400" dirty="0"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622985"/>
              </p:ext>
            </p:extLst>
          </p:nvPr>
        </p:nvGraphicFramePr>
        <p:xfrm>
          <a:off x="111210" y="1037968"/>
          <a:ext cx="9675340" cy="57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835"/>
                <a:gridCol w="2418835"/>
                <a:gridCol w="2418835"/>
                <a:gridCol w="2418835"/>
              </a:tblGrid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3384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  <a:latin typeface="KG Part of Me" charset="0"/>
                          <a:ea typeface="KG Part of Me" charset="0"/>
                          <a:cs typeface="KG Part of Me" charset="0"/>
                        </a:rPr>
                        <a:t>TEXTO AQUÍ</a:t>
                      </a:r>
                      <a:endParaRPr lang="es-ES_tradnl" b="1" dirty="0">
                        <a:solidFill>
                          <a:schemeClr val="tx1"/>
                        </a:solidFill>
                        <a:latin typeface="KG Part of Me" charset="0"/>
                        <a:ea typeface="KG Part of Me" charset="0"/>
                        <a:cs typeface="KG Part of Me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736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132</Words>
  <Application>Microsoft Macintosh PowerPoint</Application>
  <PresentationFormat>A4 (210x297 mm)</PresentationFormat>
  <Paragraphs>66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KG Part of Me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6</cp:revision>
  <cp:lastPrinted>2018-08-21T16:52:44Z</cp:lastPrinted>
  <dcterms:created xsi:type="dcterms:W3CDTF">2018-08-21T16:39:29Z</dcterms:created>
  <dcterms:modified xsi:type="dcterms:W3CDTF">2018-08-21T17:51:43Z</dcterms:modified>
</cp:coreProperties>
</file>