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3" r:id="rId2"/>
    <p:sldId id="264" r:id="rId3"/>
    <p:sldId id="272" r:id="rId4"/>
    <p:sldId id="273" r:id="rId5"/>
    <p:sldId id="274" r:id="rId6"/>
    <p:sldId id="275" r:id="rId7"/>
    <p:sldId id="276" r:id="rId8"/>
    <p:sldId id="267" r:id="rId9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71"/>
  </p:normalViewPr>
  <p:slideViewPr>
    <p:cSldViewPr snapToGrid="0" snapToObjects="1">
      <p:cViewPr>
        <p:scale>
          <a:sx n="98" d="100"/>
          <a:sy n="98" d="100"/>
        </p:scale>
        <p:origin x="1272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67663" y="331530"/>
            <a:ext cx="8420100" cy="768221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Página 17: </a:t>
            </a:r>
            <a:r>
              <a:rPr lang="es-ES" sz="2800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Feliz fin de semana</a:t>
            </a:r>
            <a:endParaRPr lang="es-ES_tradnl" sz="2800" dirty="0">
              <a:solidFill>
                <a:schemeClr val="accent6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6282"/>
            <a:ext cx="1173892" cy="159171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73892" y="1334530"/>
            <a:ext cx="81183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Este archivo corresponde a la actividad de la página 6 del </a:t>
            </a:r>
            <a:r>
              <a:rPr lang="es-ES_tradnl" dirty="0" err="1" smtClean="0">
                <a:latin typeface="KG Part of Me" charset="0"/>
                <a:ea typeface="KG Part of Me" charset="0"/>
                <a:cs typeface="KG Part of Me" charset="0"/>
              </a:rPr>
              <a:t>Ebook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 </a:t>
            </a:r>
          </a:p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“ACTIVIDADES POR UN TARRO TUTORÍA 1”</a:t>
            </a:r>
          </a:p>
          <a:p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Cada plantilla viene con varias opciones: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Copia a color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Copia en blanco y negro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Plantillas personalizables 100%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(si personalizas tu plantilla no puedes difundir esta a terceros ni comercializar 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con ella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)</a:t>
            </a:r>
          </a:p>
          <a:p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r>
              <a:rPr lang="es-ES_tradnl" b="1" dirty="0" smtClean="0">
                <a:solidFill>
                  <a:schemeClr val="accent6"/>
                </a:solidFill>
                <a:latin typeface="KG Part of Me" charset="0"/>
                <a:ea typeface="KG Part of Me" charset="0"/>
                <a:cs typeface="KG Part of Me" charset="0"/>
              </a:rPr>
              <a:t>RECOMENDACIÓN: </a:t>
            </a:r>
          </a:p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HAZ UNA COPIA DEL ARCHIVO ORIGINAL ANTES DE EDITAR PARA PODER UTILIZARLO DE NUEVO EN CASO DE MODIFICAR LA PLANTILLA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6033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78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033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132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5145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010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231493"/>
            <a:ext cx="2476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 smtClean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sz="1200" dirty="0"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476500" y="231493"/>
            <a:ext cx="2476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sz="1200" dirty="0"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953000" y="231493"/>
            <a:ext cx="2476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sz="1200" dirty="0"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429500" y="231493"/>
            <a:ext cx="2476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sz="1200" dirty="0"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0" y="1190901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2476500" y="1190901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953000" y="1190901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7429500" y="1190901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0" y="2766987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2476500" y="2766987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smtClean="0">
                <a:latin typeface="Drugs" charset="0"/>
                <a:ea typeface="Drugs" charset="0"/>
                <a:cs typeface="Drugs" charset="0"/>
              </a:rPr>
              <a:t>TEXTO AQUÍ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953000" y="2766987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7429500" y="2766987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0" y="4699959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2476500" y="4699959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953000" y="4699959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7429500" y="4699959"/>
            <a:ext cx="2476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sz="1400" dirty="0" smtClean="0">
              <a:latin typeface="Drugs" charset="0"/>
              <a:ea typeface="Drugs" charset="0"/>
              <a:cs typeface="Dru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7007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66</Words>
  <Application>Microsoft Macintosh PowerPoint</Application>
  <PresentationFormat>A4 (210x297 mm)</PresentationFormat>
  <Paragraphs>24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Calibri</vt:lpstr>
      <vt:lpstr>Calibri Light</vt:lpstr>
      <vt:lpstr>Drugs</vt:lpstr>
      <vt:lpstr>KG Part of Me</vt:lpstr>
      <vt:lpstr>KG Red Hands</vt:lpstr>
      <vt:lpstr>Arial</vt:lpstr>
      <vt:lpstr>Tema de Office</vt:lpstr>
      <vt:lpstr>Página 17: Feliz fin de semana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14</cp:revision>
  <cp:lastPrinted>2018-08-21T22:34:19Z</cp:lastPrinted>
  <dcterms:created xsi:type="dcterms:W3CDTF">2018-08-21T16:39:29Z</dcterms:created>
  <dcterms:modified xsi:type="dcterms:W3CDTF">2018-08-25T23:21:34Z</dcterms:modified>
</cp:coreProperties>
</file>