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263" r:id="rId2"/>
    <p:sldId id="264" r:id="rId3"/>
    <p:sldId id="265" r:id="rId4"/>
    <p:sldId id="266" r:id="rId5"/>
    <p:sldId id="267" r:id="rId6"/>
  </p:sldIdLst>
  <p:sldSz cx="9906000" cy="6858000" type="A4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33"/>
  </p:normalViewPr>
  <p:slideViewPr>
    <p:cSldViewPr snapToGrid="0" snapToObjects="1">
      <p:cViewPr>
        <p:scale>
          <a:sx n="100" d="100"/>
          <a:sy n="100" d="100"/>
        </p:scale>
        <p:origin x="1184" y="-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8A8999-8E9C-D343-9D91-1C1A6A43FE64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C0EAB3-3E0D-344F-AFFE-F037B9F0436D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83909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76629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67663" y="331530"/>
            <a:ext cx="8420100" cy="768221"/>
          </a:xfrm>
        </p:spPr>
        <p:txBody>
          <a:bodyPr>
            <a:noAutofit/>
          </a:bodyPr>
          <a:lstStyle/>
          <a:p>
            <a:r>
              <a:rPr lang="es-ES_tradnl" sz="2800" dirty="0" smtClean="0">
                <a:solidFill>
                  <a:schemeClr val="accent6"/>
                </a:solidFill>
                <a:latin typeface="KG Red Hands" charset="0"/>
                <a:ea typeface="KG Red Hands" charset="0"/>
                <a:cs typeface="KG Red Hands" charset="0"/>
              </a:rPr>
              <a:t>Página 17: </a:t>
            </a:r>
            <a:r>
              <a:rPr lang="es-ES" sz="2800" dirty="0" smtClean="0">
                <a:solidFill>
                  <a:schemeClr val="accent6"/>
                </a:solidFill>
                <a:latin typeface="KG Red Hands" charset="0"/>
                <a:ea typeface="KG Red Hands" charset="0"/>
                <a:cs typeface="KG Red Hands" charset="0"/>
              </a:rPr>
              <a:t>Termómetro de </a:t>
            </a:r>
            <a:r>
              <a:rPr lang="es-ES" sz="2800" smtClean="0">
                <a:solidFill>
                  <a:schemeClr val="accent6"/>
                </a:solidFill>
                <a:latin typeface="KG Red Hands" charset="0"/>
                <a:ea typeface="KG Red Hands" charset="0"/>
                <a:cs typeface="KG Red Hands" charset="0"/>
              </a:rPr>
              <a:t>las emociones</a:t>
            </a:r>
            <a:endParaRPr lang="es-ES_tradnl" sz="2800" dirty="0">
              <a:solidFill>
                <a:schemeClr val="accent6"/>
              </a:solidFill>
              <a:latin typeface="KG Red Hands" charset="0"/>
              <a:ea typeface="KG Red Hands" charset="0"/>
              <a:cs typeface="KG Red Hands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66282"/>
            <a:ext cx="1173892" cy="1591718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173892" y="1334530"/>
            <a:ext cx="811838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  <a:t>Este archivo corresponde a la actividad de la página 6 del </a:t>
            </a:r>
            <a:r>
              <a:rPr lang="es-ES_tradnl" dirty="0" err="1" smtClean="0">
                <a:latin typeface="KG Part of Me" charset="0"/>
                <a:ea typeface="KG Part of Me" charset="0"/>
                <a:cs typeface="KG Part of Me" charset="0"/>
              </a:rPr>
              <a:t>Ebook</a:t>
            </a:r>
            <a: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  <a:t> </a:t>
            </a:r>
          </a:p>
          <a:p>
            <a: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  <a:t>“ACTIVIDADES POR UN TARRO TUTORÍA 1”</a:t>
            </a:r>
          </a:p>
          <a:p>
            <a:endParaRPr lang="es-ES_tradnl" dirty="0">
              <a:latin typeface="KG Part of Me" charset="0"/>
              <a:ea typeface="KG Part of Me" charset="0"/>
              <a:cs typeface="KG Part of Me" charset="0"/>
            </a:endParaRPr>
          </a:p>
          <a:p>
            <a:r>
              <a:rPr lang="es-ES_tradnl" dirty="0">
                <a:latin typeface="KG Part of Me" charset="0"/>
                <a:ea typeface="KG Part of Me" charset="0"/>
                <a:cs typeface="KG Part of Me" charset="0"/>
              </a:rPr>
              <a:t>Cada plantilla viene con varias opciones:</a:t>
            </a:r>
            <a: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  <a:t/>
            </a:r>
            <a:b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</a:br>
            <a: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  <a:t/>
            </a:r>
            <a:b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</a:br>
            <a:r>
              <a:rPr lang="es-ES_tradnl" dirty="0">
                <a:latin typeface="KG Part of Me" charset="0"/>
                <a:ea typeface="KG Part of Me" charset="0"/>
                <a:cs typeface="KG Part of Me" charset="0"/>
              </a:rPr>
              <a:t>- Copia a color</a:t>
            </a:r>
            <a: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  <a:t/>
            </a:r>
            <a:b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</a:br>
            <a:r>
              <a:rPr lang="es-ES_tradnl" dirty="0">
                <a:latin typeface="KG Part of Me" charset="0"/>
                <a:ea typeface="KG Part of Me" charset="0"/>
                <a:cs typeface="KG Part of Me" charset="0"/>
              </a:rPr>
              <a:t>- Copia en blanco y negro</a:t>
            </a:r>
            <a: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  <a:t/>
            </a:r>
            <a:b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</a:br>
            <a:r>
              <a:rPr lang="es-ES_tradnl" dirty="0">
                <a:latin typeface="KG Part of Me" charset="0"/>
                <a:ea typeface="KG Part of Me" charset="0"/>
                <a:cs typeface="KG Part of Me" charset="0"/>
              </a:rPr>
              <a:t>- Plantillas personalizables 100%</a:t>
            </a:r>
            <a: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  <a:t/>
            </a:r>
            <a:b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</a:br>
            <a:r>
              <a:rPr lang="es-ES_tradnl" dirty="0">
                <a:latin typeface="KG Part of Me" charset="0"/>
                <a:ea typeface="KG Part of Me" charset="0"/>
                <a:cs typeface="KG Part of Me" charset="0"/>
              </a:rPr>
              <a:t>(si personalizas tu plantilla no puedes difundir esta a terceros ni comercializar </a:t>
            </a:r>
            <a: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  <a:t/>
            </a:r>
            <a:b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</a:br>
            <a:r>
              <a:rPr lang="es-ES_tradnl" dirty="0">
                <a:latin typeface="KG Part of Me" charset="0"/>
                <a:ea typeface="KG Part of Me" charset="0"/>
                <a:cs typeface="KG Part of Me" charset="0"/>
              </a:rPr>
              <a:t>con ella</a:t>
            </a:r>
            <a: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  <a:t>)</a:t>
            </a:r>
          </a:p>
          <a:p>
            <a:endParaRPr lang="es-ES_tradnl" dirty="0">
              <a:latin typeface="KG Part of Me" charset="0"/>
              <a:ea typeface="KG Part of Me" charset="0"/>
              <a:cs typeface="KG Part of Me" charset="0"/>
            </a:endParaRPr>
          </a:p>
          <a:p>
            <a:r>
              <a:rPr lang="es-ES_tradnl" b="1" dirty="0" smtClean="0">
                <a:solidFill>
                  <a:schemeClr val="accent6"/>
                </a:solidFill>
                <a:latin typeface="KG Part of Me" charset="0"/>
                <a:ea typeface="KG Part of Me" charset="0"/>
                <a:cs typeface="KG Part of Me" charset="0"/>
              </a:rPr>
              <a:t>RECOMENDACIÓN: </a:t>
            </a:r>
          </a:p>
          <a:p>
            <a: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  <a:t>HAZ UNA COPIA DEL ARCHIVO ORIGINAL ANTES DE EDITAR PARA PODER UTILIZARLO DE NUEVO EN CASO DE MODIFICAR LA PLANTILLA</a:t>
            </a:r>
            <a:endParaRPr lang="es-ES_tradnl" dirty="0">
              <a:latin typeface="KG Part of Me" charset="0"/>
              <a:ea typeface="KG Part of Me" charset="0"/>
              <a:cs typeface="KG Part of M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5998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7620" y="-1143000"/>
            <a:ext cx="9913620" cy="9913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056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74"/>
          <a:stretch/>
        </p:blipFill>
        <p:spPr>
          <a:xfrm rot="16200000">
            <a:off x="347980" y="-914400"/>
            <a:ext cx="9913620" cy="9202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4891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25" y="127000"/>
            <a:ext cx="2362200" cy="23622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673100" y="1031875"/>
            <a:ext cx="1314450" cy="55245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1400" dirty="0" smtClean="0"/>
              <a:t>NOMBRE ALUMNO</a:t>
            </a:r>
            <a:endParaRPr lang="es-ES_tradnl" sz="14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4925" y="127000"/>
            <a:ext cx="2362200" cy="2362200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3098800" y="1031875"/>
            <a:ext cx="1314450" cy="55245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1400" dirty="0" smtClean="0"/>
              <a:t>NOMBRE ALUMNO</a:t>
            </a:r>
            <a:endParaRPr lang="es-ES_tradnl" sz="1400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625" y="127000"/>
            <a:ext cx="2362200" cy="2362200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5524500" y="1031875"/>
            <a:ext cx="1314450" cy="55245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1400" dirty="0" smtClean="0"/>
              <a:t>NOMBRE ALUMNO</a:t>
            </a:r>
            <a:endParaRPr lang="es-ES_tradnl" sz="1400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6325" y="127000"/>
            <a:ext cx="2362200" cy="2362200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7950200" y="1031875"/>
            <a:ext cx="1314450" cy="55245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1400" dirty="0" smtClean="0"/>
              <a:t>NOMBRE ALUMNO</a:t>
            </a:r>
            <a:endParaRPr lang="es-ES_tradnl" sz="1400" dirty="0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25" y="2212975"/>
            <a:ext cx="2362200" cy="236220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673100" y="3117850"/>
            <a:ext cx="1314450" cy="55245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1400" dirty="0" smtClean="0"/>
              <a:t>NOMBRE ALUMNO</a:t>
            </a:r>
            <a:endParaRPr lang="es-ES_tradnl" sz="1400" dirty="0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4925" y="2212975"/>
            <a:ext cx="2362200" cy="2362200"/>
          </a:xfrm>
          <a:prstGeom prst="rect">
            <a:avLst/>
          </a:prstGeom>
        </p:spPr>
      </p:pic>
      <p:sp>
        <p:nvSpPr>
          <p:cNvPr id="15" name="Rectángulo 14"/>
          <p:cNvSpPr/>
          <p:nvPr/>
        </p:nvSpPr>
        <p:spPr>
          <a:xfrm>
            <a:off x="3098800" y="3117850"/>
            <a:ext cx="1314450" cy="55245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1400" dirty="0" smtClean="0"/>
              <a:t>NOMBRE ALUMNO</a:t>
            </a:r>
            <a:endParaRPr lang="es-ES_tradnl" sz="1400" dirty="0"/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625" y="2212975"/>
            <a:ext cx="2362200" cy="2362200"/>
          </a:xfrm>
          <a:prstGeom prst="rect">
            <a:avLst/>
          </a:prstGeom>
        </p:spPr>
      </p:pic>
      <p:sp>
        <p:nvSpPr>
          <p:cNvPr id="17" name="Rectángulo 16"/>
          <p:cNvSpPr/>
          <p:nvPr/>
        </p:nvSpPr>
        <p:spPr>
          <a:xfrm>
            <a:off x="5524500" y="3117850"/>
            <a:ext cx="1314450" cy="55245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1400" dirty="0" smtClean="0"/>
              <a:t>NOMBRE ALUMNO</a:t>
            </a:r>
            <a:endParaRPr lang="es-ES_tradnl" sz="1400" dirty="0"/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6325" y="2212975"/>
            <a:ext cx="2362200" cy="2362200"/>
          </a:xfrm>
          <a:prstGeom prst="rect">
            <a:avLst/>
          </a:prstGeom>
        </p:spPr>
      </p:pic>
      <p:sp>
        <p:nvSpPr>
          <p:cNvPr id="19" name="Rectángulo 18"/>
          <p:cNvSpPr/>
          <p:nvPr/>
        </p:nvSpPr>
        <p:spPr>
          <a:xfrm>
            <a:off x="7950200" y="3117850"/>
            <a:ext cx="1314450" cy="55245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1400" dirty="0" smtClean="0"/>
              <a:t>NOMBRE ALUMNO</a:t>
            </a:r>
            <a:endParaRPr lang="es-ES_tradnl" sz="1400" dirty="0"/>
          </a:p>
        </p:txBody>
      </p:sp>
      <p:pic>
        <p:nvPicPr>
          <p:cNvPr id="20" name="Imagen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25" y="4298950"/>
            <a:ext cx="2362200" cy="2362200"/>
          </a:xfrm>
          <a:prstGeom prst="rect">
            <a:avLst/>
          </a:prstGeom>
        </p:spPr>
      </p:pic>
      <p:sp>
        <p:nvSpPr>
          <p:cNvPr id="21" name="Rectángulo 20"/>
          <p:cNvSpPr/>
          <p:nvPr/>
        </p:nvSpPr>
        <p:spPr>
          <a:xfrm>
            <a:off x="673100" y="5203825"/>
            <a:ext cx="1314450" cy="55245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1400" dirty="0" smtClean="0"/>
              <a:t>NOMBRE ALUMNO</a:t>
            </a:r>
            <a:endParaRPr lang="es-ES_tradnl" sz="1400" dirty="0"/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4925" y="4298950"/>
            <a:ext cx="2362200" cy="2362200"/>
          </a:xfrm>
          <a:prstGeom prst="rect">
            <a:avLst/>
          </a:prstGeom>
        </p:spPr>
      </p:pic>
      <p:sp>
        <p:nvSpPr>
          <p:cNvPr id="23" name="Rectángulo 22"/>
          <p:cNvSpPr/>
          <p:nvPr/>
        </p:nvSpPr>
        <p:spPr>
          <a:xfrm>
            <a:off x="3098800" y="5203825"/>
            <a:ext cx="1314450" cy="55245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1400" dirty="0" smtClean="0"/>
              <a:t>NOMBRE ALUMNO</a:t>
            </a:r>
            <a:endParaRPr lang="es-ES_tradnl" sz="1400" dirty="0"/>
          </a:p>
        </p:txBody>
      </p:sp>
      <p:pic>
        <p:nvPicPr>
          <p:cNvPr id="24" name="Imagen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625" y="4298950"/>
            <a:ext cx="2362200" cy="2362200"/>
          </a:xfrm>
          <a:prstGeom prst="rect">
            <a:avLst/>
          </a:prstGeom>
        </p:spPr>
      </p:pic>
      <p:sp>
        <p:nvSpPr>
          <p:cNvPr id="25" name="Rectángulo 24"/>
          <p:cNvSpPr/>
          <p:nvPr/>
        </p:nvSpPr>
        <p:spPr>
          <a:xfrm>
            <a:off x="5524500" y="5203825"/>
            <a:ext cx="1314450" cy="55245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1400" dirty="0" smtClean="0"/>
              <a:t>NOMBRE ALUMNO</a:t>
            </a:r>
            <a:endParaRPr lang="es-ES_tradnl" sz="1400" dirty="0"/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6325" y="4298950"/>
            <a:ext cx="2362200" cy="2362200"/>
          </a:xfrm>
          <a:prstGeom prst="rect">
            <a:avLst/>
          </a:prstGeom>
        </p:spPr>
      </p:pic>
      <p:sp>
        <p:nvSpPr>
          <p:cNvPr id="27" name="Rectángulo 26"/>
          <p:cNvSpPr/>
          <p:nvPr/>
        </p:nvSpPr>
        <p:spPr>
          <a:xfrm>
            <a:off x="7950200" y="5203825"/>
            <a:ext cx="1314450" cy="55245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1400" dirty="0" smtClean="0"/>
              <a:t>NOMBRE ALUMNO</a:t>
            </a:r>
            <a:endParaRPr lang="es-ES_tradnl" sz="1400" dirty="0"/>
          </a:p>
        </p:txBody>
      </p:sp>
    </p:spTree>
    <p:extLst>
      <p:ext uri="{BB962C8B-B14F-4D97-AF65-F5344CB8AC3E}">
        <p14:creationId xmlns:p14="http://schemas.microsoft.com/office/powerpoint/2010/main" val="197698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25" y="127000"/>
            <a:ext cx="2362200" cy="23622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673100" y="1031875"/>
            <a:ext cx="1314450" cy="55245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1400" dirty="0" smtClean="0"/>
              <a:t>NOMBRE ALUMNO</a:t>
            </a:r>
            <a:endParaRPr lang="es-ES_tradnl" sz="14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4925" y="127000"/>
            <a:ext cx="2362200" cy="2362200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3098800" y="1031875"/>
            <a:ext cx="1314450" cy="55245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1400" dirty="0" smtClean="0"/>
              <a:t>NOMBRE ALUMNO</a:t>
            </a:r>
            <a:endParaRPr lang="es-ES_tradnl" sz="1400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625" y="127000"/>
            <a:ext cx="2362200" cy="2362200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5524500" y="1031875"/>
            <a:ext cx="1314450" cy="55245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1400" dirty="0" smtClean="0"/>
              <a:t>NOMBRE ALUMNO</a:t>
            </a:r>
            <a:endParaRPr lang="es-ES_tradnl" sz="1400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6325" y="127000"/>
            <a:ext cx="2362200" cy="2362200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7950200" y="1031875"/>
            <a:ext cx="1314450" cy="55245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1400" dirty="0" smtClean="0"/>
              <a:t>NOMBRE ALUMNO</a:t>
            </a:r>
            <a:endParaRPr lang="es-ES_tradnl" sz="1400" dirty="0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25" y="2212975"/>
            <a:ext cx="2362200" cy="236220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673100" y="3117850"/>
            <a:ext cx="1314450" cy="55245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1400" dirty="0" smtClean="0"/>
              <a:t>NOMBRE ALUMNO</a:t>
            </a:r>
            <a:endParaRPr lang="es-ES_tradnl" sz="1400" dirty="0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4925" y="2212975"/>
            <a:ext cx="2362200" cy="2362200"/>
          </a:xfrm>
          <a:prstGeom prst="rect">
            <a:avLst/>
          </a:prstGeom>
        </p:spPr>
      </p:pic>
      <p:sp>
        <p:nvSpPr>
          <p:cNvPr id="15" name="Rectángulo 14"/>
          <p:cNvSpPr/>
          <p:nvPr/>
        </p:nvSpPr>
        <p:spPr>
          <a:xfrm>
            <a:off x="3098800" y="3117850"/>
            <a:ext cx="1314450" cy="55245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1400" dirty="0" smtClean="0"/>
              <a:t>NOMBRE ALUMNO</a:t>
            </a:r>
            <a:endParaRPr lang="es-ES_tradnl" sz="1400" dirty="0"/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625" y="2212975"/>
            <a:ext cx="2362200" cy="2362200"/>
          </a:xfrm>
          <a:prstGeom prst="rect">
            <a:avLst/>
          </a:prstGeom>
        </p:spPr>
      </p:pic>
      <p:sp>
        <p:nvSpPr>
          <p:cNvPr id="17" name="Rectángulo 16"/>
          <p:cNvSpPr/>
          <p:nvPr/>
        </p:nvSpPr>
        <p:spPr>
          <a:xfrm>
            <a:off x="5524500" y="3117850"/>
            <a:ext cx="1314450" cy="55245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1400" dirty="0" smtClean="0"/>
              <a:t>NOMBRE ALUMNO</a:t>
            </a:r>
            <a:endParaRPr lang="es-ES_tradnl" sz="1400" dirty="0"/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6325" y="2212975"/>
            <a:ext cx="2362200" cy="2362200"/>
          </a:xfrm>
          <a:prstGeom prst="rect">
            <a:avLst/>
          </a:prstGeom>
        </p:spPr>
      </p:pic>
      <p:sp>
        <p:nvSpPr>
          <p:cNvPr id="19" name="Rectángulo 18"/>
          <p:cNvSpPr/>
          <p:nvPr/>
        </p:nvSpPr>
        <p:spPr>
          <a:xfrm>
            <a:off x="7950200" y="3117850"/>
            <a:ext cx="1314450" cy="55245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1400" dirty="0" smtClean="0"/>
              <a:t>NOMBRE ALUMNO</a:t>
            </a:r>
            <a:endParaRPr lang="es-ES_tradnl" sz="1400" dirty="0"/>
          </a:p>
        </p:txBody>
      </p:sp>
      <p:pic>
        <p:nvPicPr>
          <p:cNvPr id="20" name="Imagen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25" y="4298950"/>
            <a:ext cx="2362200" cy="2362200"/>
          </a:xfrm>
          <a:prstGeom prst="rect">
            <a:avLst/>
          </a:prstGeom>
        </p:spPr>
      </p:pic>
      <p:sp>
        <p:nvSpPr>
          <p:cNvPr id="21" name="Rectángulo 20"/>
          <p:cNvSpPr/>
          <p:nvPr/>
        </p:nvSpPr>
        <p:spPr>
          <a:xfrm>
            <a:off x="673100" y="5203825"/>
            <a:ext cx="1314450" cy="55245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1400" dirty="0" smtClean="0"/>
              <a:t>NOMBRE ALUMNO</a:t>
            </a:r>
            <a:endParaRPr lang="es-ES_tradnl" sz="1400" dirty="0"/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4925" y="4298950"/>
            <a:ext cx="2362200" cy="2362200"/>
          </a:xfrm>
          <a:prstGeom prst="rect">
            <a:avLst/>
          </a:prstGeom>
        </p:spPr>
      </p:pic>
      <p:sp>
        <p:nvSpPr>
          <p:cNvPr id="23" name="Rectángulo 22"/>
          <p:cNvSpPr/>
          <p:nvPr/>
        </p:nvSpPr>
        <p:spPr>
          <a:xfrm>
            <a:off x="3098800" y="5203825"/>
            <a:ext cx="1314450" cy="55245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1400" dirty="0" smtClean="0"/>
              <a:t>NOMBRE ALUMNO</a:t>
            </a:r>
            <a:endParaRPr lang="es-ES_tradnl" sz="1400" dirty="0"/>
          </a:p>
        </p:txBody>
      </p:sp>
      <p:pic>
        <p:nvPicPr>
          <p:cNvPr id="24" name="Imagen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625" y="4298950"/>
            <a:ext cx="2362200" cy="2362200"/>
          </a:xfrm>
          <a:prstGeom prst="rect">
            <a:avLst/>
          </a:prstGeom>
        </p:spPr>
      </p:pic>
      <p:sp>
        <p:nvSpPr>
          <p:cNvPr id="25" name="Rectángulo 24"/>
          <p:cNvSpPr/>
          <p:nvPr/>
        </p:nvSpPr>
        <p:spPr>
          <a:xfrm>
            <a:off x="5524500" y="5203825"/>
            <a:ext cx="1314450" cy="55245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1400" dirty="0" smtClean="0"/>
              <a:t>NOMBRE ALUMNO</a:t>
            </a:r>
            <a:endParaRPr lang="es-ES_tradnl" sz="1400" dirty="0"/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6325" y="4298950"/>
            <a:ext cx="2362200" cy="2362200"/>
          </a:xfrm>
          <a:prstGeom prst="rect">
            <a:avLst/>
          </a:prstGeom>
        </p:spPr>
      </p:pic>
      <p:sp>
        <p:nvSpPr>
          <p:cNvPr id="27" name="Rectángulo 26"/>
          <p:cNvSpPr/>
          <p:nvPr/>
        </p:nvSpPr>
        <p:spPr>
          <a:xfrm>
            <a:off x="7950200" y="5203825"/>
            <a:ext cx="1314450" cy="55245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1400" dirty="0" smtClean="0"/>
              <a:t>NOMBRE ALUMNO</a:t>
            </a:r>
            <a:endParaRPr lang="es-ES_tradnl" sz="1400" dirty="0"/>
          </a:p>
        </p:txBody>
      </p:sp>
    </p:spTree>
    <p:extLst>
      <p:ext uri="{BB962C8B-B14F-4D97-AF65-F5344CB8AC3E}">
        <p14:creationId xmlns:p14="http://schemas.microsoft.com/office/powerpoint/2010/main" val="193604492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103</TotalTime>
  <Words>82</Words>
  <Application>Microsoft Macintosh PowerPoint</Application>
  <PresentationFormat>A4 (210x297 mm)</PresentationFormat>
  <Paragraphs>32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1" baseType="lpstr">
      <vt:lpstr>Calibri</vt:lpstr>
      <vt:lpstr>Calibri Light</vt:lpstr>
      <vt:lpstr>KG Part of Me</vt:lpstr>
      <vt:lpstr>KG Red Hands</vt:lpstr>
      <vt:lpstr>Arial</vt:lpstr>
      <vt:lpstr>Tema de Office</vt:lpstr>
      <vt:lpstr>Página 17: Termómetro de las emociones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Laura Caldas</dc:creator>
  <cp:lastModifiedBy>Laura Caldas</cp:lastModifiedBy>
  <cp:revision>12</cp:revision>
  <cp:lastPrinted>2018-08-21T22:34:19Z</cp:lastPrinted>
  <dcterms:created xsi:type="dcterms:W3CDTF">2018-08-21T16:39:29Z</dcterms:created>
  <dcterms:modified xsi:type="dcterms:W3CDTF">2018-08-25T23:38:48Z</dcterms:modified>
</cp:coreProperties>
</file>