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68" r:id="rId2"/>
    <p:sldId id="271" r:id="rId3"/>
    <p:sldId id="269" r:id="rId4"/>
    <p:sldId id="270" r:id="rId5"/>
  </p:sldIdLst>
  <p:sldSz cx="9906000" cy="6858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3"/>
  </p:normalViewPr>
  <p:slideViewPr>
    <p:cSldViewPr snapToGrid="0" snapToObjects="1">
      <p:cViewPr>
        <p:scale>
          <a:sx n="70" d="100"/>
          <a:sy n="70" d="100"/>
        </p:scale>
        <p:origin x="2136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27/8/18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662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963722"/>
              </p:ext>
            </p:extLst>
          </p:nvPr>
        </p:nvGraphicFramePr>
        <p:xfrm>
          <a:off x="254000" y="1024126"/>
          <a:ext cx="9321800" cy="5503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4360"/>
                <a:gridCol w="1864360"/>
                <a:gridCol w="1864360"/>
                <a:gridCol w="1864360"/>
                <a:gridCol w="1864360"/>
              </a:tblGrid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Ayudo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un compañero con su trabajo</a:t>
                      </a:r>
                      <a:endParaRPr lang="es-ES_tradnl" sz="1400" b="0" dirty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Ayudo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preparar la cena 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Limpio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mi habitación sin que nadie me lo pida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Digo algo bueno 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5 personas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Digo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alguien por qué estoy orgulloso/a de 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él/ella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Hago una tarjeta de agradecimiento a una persona que me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ha </a:t>
                      </a: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ayudado</a:t>
                      </a:r>
                      <a:endParaRPr lang="es-ES_tradnl" sz="1400" b="0" dirty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Animo a un amigo que está teniendo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un mal día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Ayudo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el/la profe a recoger la clase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Escribo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una nota bonita a un amigo/a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Pregunto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alguien que tal está pasando el día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Hago una lista con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las mejores cualidades de mis amigos y se la doy</a:t>
                      </a:r>
                      <a:endParaRPr lang="es-ES_tradnl" sz="1400" b="0" dirty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Juego con un amigo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Sujeto la puerta a alguien para que pase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Ofrezco ayuda a alguien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llevar cajas/bolsas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Pregunto a mis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padres que tal ha ido su día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Escribo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una carta a mi profesor/a</a:t>
                      </a:r>
                      <a:endParaRPr lang="es-ES_tradnl" sz="1400" b="0" dirty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Dono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cosas que no necesito a una ONG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Cuento un chiste a alguien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Dejo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alguien pasar delante en la fila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Me ofrezco a hacer una tarea en casa/clase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54000" y="347472"/>
            <a:ext cx="932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ea typeface="KG Red Hands" charset="0"/>
                <a:cs typeface="KG Red Hands" charset="0"/>
              </a:rPr>
              <a:t>BINGO DE LAS BUENAS ACCIONES</a:t>
            </a:r>
            <a:endParaRPr lang="es-ES_tradnl" sz="3200" b="1" dirty="0">
              <a:ea typeface="KG Red Hands" charset="0"/>
              <a:cs typeface="KG Red Hands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448" y="111250"/>
            <a:ext cx="931164" cy="93116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1440" y="54864"/>
            <a:ext cx="9747504" cy="6711696"/>
          </a:xfrm>
          <a:prstGeom prst="rect">
            <a:avLst/>
          </a:prstGeom>
          <a:noFill/>
          <a:ln w="571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254000" y="6527802"/>
            <a:ext cx="9584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50" dirty="0" smtClean="0">
                <a:solidFill>
                  <a:schemeClr val="bg1">
                    <a:lumMod val="50000"/>
                  </a:schemeClr>
                </a:solidFill>
              </a:rPr>
              <a:t>EL TARRO DE LOS IDIOMAS</a:t>
            </a:r>
            <a:endParaRPr lang="es-ES_tradnl" sz="10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29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171478"/>
              </p:ext>
            </p:extLst>
          </p:nvPr>
        </p:nvGraphicFramePr>
        <p:xfrm>
          <a:off x="254000" y="1024126"/>
          <a:ext cx="9321800" cy="5503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4360"/>
                <a:gridCol w="1864360"/>
                <a:gridCol w="1864360"/>
                <a:gridCol w="1864360"/>
                <a:gridCol w="1864360"/>
              </a:tblGrid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Ayudo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un compañero con su trabajo</a:t>
                      </a:r>
                      <a:endParaRPr lang="es-ES_tradnl" sz="1400" b="0" dirty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Ayudo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preparar la cena 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Limpio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mi habitación sin que nadie me lo pida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Digo algo bueno 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5 personas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Digo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alguien porque estoy orgulloso/a de 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él/ella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Hago una tarjeta de agradecimiento a una persona que me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ha </a:t>
                      </a: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ayudado</a:t>
                      </a:r>
                      <a:endParaRPr lang="es-ES_tradnl" sz="1400" b="0" dirty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Animo a un amigo que está teniendo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un mal día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Ayudo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el/la profe a recoger la clase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Escribo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una nota bonita a un amigo/a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Pregunto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alguien que tal está pasando el día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Hago una lista con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las mejores cualidades de mis amigos y se la doy</a:t>
                      </a:r>
                      <a:endParaRPr lang="es-ES_tradnl" sz="1400" b="0" dirty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Juego con un amigo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Sujeto la puerta a alguien para que pase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Ofrezco ayuda a alguien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llevar cajas/bolsas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Pregunto a mis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padres que tal ha ido su día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Escribo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una carta a mi profesor/a</a:t>
                      </a:r>
                      <a:endParaRPr lang="es-ES_tradnl" sz="1400" b="0" dirty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Dono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cosas que no necesito a una ONG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Cuento un chiste a alguien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Dejo</a:t>
                      </a:r>
                      <a:r>
                        <a:rPr lang="es-ES_tradnl" sz="1400" b="0" baseline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 a alguien pasar delante en la fila</a:t>
                      </a:r>
                      <a:endParaRPr lang="es-ES_tradnl" sz="1400" b="0" dirty="0" smtClean="0">
                        <a:solidFill>
                          <a:schemeClr val="tx1"/>
                        </a:solidFill>
                        <a:latin typeface="+mn-lt"/>
                        <a:ea typeface="Charrington" charset="0"/>
                        <a:cs typeface="Charrington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latin typeface="+mn-lt"/>
                          <a:ea typeface="Charrington" charset="0"/>
                          <a:cs typeface="Charrington" charset="0"/>
                        </a:rPr>
                        <a:t>Me ofrezco a hacer una tarea en casa/clase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54000" y="347472"/>
            <a:ext cx="932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chemeClr val="accent2"/>
                </a:solidFill>
                <a:ea typeface="KG Red Hands" charset="0"/>
                <a:cs typeface="KG Red Hands" charset="0"/>
              </a:rPr>
              <a:t>BINGO</a:t>
            </a:r>
            <a:r>
              <a:rPr lang="es-ES_tradnl" sz="3600" b="1" dirty="0" smtClean="0">
                <a:ea typeface="KG Red Hands" charset="0"/>
                <a:cs typeface="KG Red Hands" charset="0"/>
              </a:rPr>
              <a:t> DE LAS </a:t>
            </a:r>
            <a:r>
              <a:rPr lang="es-ES_tradnl" sz="3600" b="1" dirty="0" smtClean="0">
                <a:solidFill>
                  <a:schemeClr val="accent5"/>
                </a:solidFill>
                <a:ea typeface="KG Red Hands" charset="0"/>
                <a:cs typeface="KG Red Hands" charset="0"/>
              </a:rPr>
              <a:t>BUENAS ACCIONES</a:t>
            </a:r>
            <a:endParaRPr lang="es-ES_tradnl" sz="3600" b="1" dirty="0">
              <a:solidFill>
                <a:schemeClr val="accent5"/>
              </a:solidFill>
              <a:ea typeface="KG Red Hands" charset="0"/>
              <a:cs typeface="KG Red Hands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448" y="111250"/>
            <a:ext cx="931164" cy="93116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1440" y="54864"/>
            <a:ext cx="9747504" cy="6711696"/>
          </a:xfrm>
          <a:prstGeom prst="rect">
            <a:avLst/>
          </a:prstGeom>
          <a:noFill/>
          <a:ln w="571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254000" y="6527802"/>
            <a:ext cx="9584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50" dirty="0" smtClean="0">
                <a:solidFill>
                  <a:schemeClr val="bg1">
                    <a:lumMod val="50000"/>
                  </a:schemeClr>
                </a:solidFill>
              </a:rPr>
              <a:t>EL TARRO DE LOS IDIOMAS</a:t>
            </a:r>
            <a:endParaRPr lang="es-ES_tradnl" sz="10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29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254000" y="1024126"/>
          <a:ext cx="9321800" cy="5503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4360"/>
                <a:gridCol w="1864360"/>
                <a:gridCol w="1864360"/>
                <a:gridCol w="1864360"/>
                <a:gridCol w="1864360"/>
              </a:tblGrid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  <a:endParaRPr lang="es-ES_tradnl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  <a:endParaRPr lang="es-ES_tradnl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  <a:endParaRPr lang="es-ES_tradnl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  <a:endParaRPr lang="es-ES_tradnl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54000" y="347472"/>
            <a:ext cx="932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448" y="111250"/>
            <a:ext cx="931164" cy="93116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1440" y="54864"/>
            <a:ext cx="9747504" cy="6711696"/>
          </a:xfrm>
          <a:prstGeom prst="rect">
            <a:avLst/>
          </a:prstGeom>
          <a:noFill/>
          <a:ln w="571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254000" y="6527802"/>
            <a:ext cx="9584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50" dirty="0" smtClean="0">
                <a:solidFill>
                  <a:schemeClr val="bg1">
                    <a:lumMod val="50000"/>
                  </a:schemeClr>
                </a:solidFill>
              </a:rPr>
              <a:t>EL TARRO DE LOS IDIOMAS</a:t>
            </a:r>
            <a:endParaRPr lang="es-ES_tradnl" sz="10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006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254000" y="1024126"/>
          <a:ext cx="9321800" cy="5503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4360"/>
                <a:gridCol w="1864360"/>
                <a:gridCol w="1864360"/>
                <a:gridCol w="1864360"/>
                <a:gridCol w="1864360"/>
              </a:tblGrid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  <a:endParaRPr lang="es-ES_tradnl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  <a:endParaRPr lang="es-ES_tradnl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  <a:endParaRPr lang="es-ES_tradnl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919">
                <a:tc>
                  <a:txBody>
                    <a:bodyPr/>
                    <a:lstStyle/>
                    <a:p>
                      <a:pPr algn="ctr"/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  <a:endParaRPr lang="es-ES_tradnl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TEXTO AQUÍ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54000" y="347472"/>
            <a:ext cx="932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mtClean="0"/>
              <a:t>TEXTO AQUÍ</a:t>
            </a:r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448" y="111250"/>
            <a:ext cx="931164" cy="93116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1440" y="54864"/>
            <a:ext cx="9747504" cy="6711696"/>
          </a:xfrm>
          <a:prstGeom prst="rect">
            <a:avLst/>
          </a:prstGeom>
          <a:noFill/>
          <a:ln w="57150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254000" y="6527802"/>
            <a:ext cx="9584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50" dirty="0" smtClean="0">
                <a:solidFill>
                  <a:schemeClr val="bg1">
                    <a:lumMod val="50000"/>
                  </a:schemeClr>
                </a:solidFill>
              </a:rPr>
              <a:t>EL TARRO DE LOS IDIOMAS</a:t>
            </a:r>
            <a:endParaRPr lang="es-ES_tradnl" sz="10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242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</TotalTime>
  <Words>433</Words>
  <Application>Microsoft Macintosh PowerPoint</Application>
  <PresentationFormat>A4 (210x297 mm)</PresentationFormat>
  <Paragraphs>90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Calibri</vt:lpstr>
      <vt:lpstr>Calibri Light</vt:lpstr>
      <vt:lpstr>Charrington</vt:lpstr>
      <vt:lpstr>KG Red Hands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26</cp:revision>
  <cp:lastPrinted>2018-08-26T11:50:29Z</cp:lastPrinted>
  <dcterms:created xsi:type="dcterms:W3CDTF">2018-08-21T16:39:29Z</dcterms:created>
  <dcterms:modified xsi:type="dcterms:W3CDTF">2018-08-26T23:32:12Z</dcterms:modified>
</cp:coreProperties>
</file>