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63" r:id="rId2"/>
    <p:sldId id="267" r:id="rId3"/>
    <p:sldId id="268" r:id="rId4"/>
    <p:sldId id="265" r:id="rId5"/>
    <p:sldId id="266" r:id="rId6"/>
  </p:sldIdLst>
  <p:sldSz cx="9906000" cy="6858000" type="A4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3"/>
  </p:normalViewPr>
  <p:slideViewPr>
    <p:cSldViewPr snapToGrid="0" snapToObjects="1">
      <p:cViewPr>
        <p:scale>
          <a:sx n="100" d="100"/>
          <a:sy n="100" d="100"/>
        </p:scale>
        <p:origin x="1184" y="-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A8999-8E9C-D343-9D91-1C1A6A43FE64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0EAB3-3E0D-344F-AFFE-F037B9F04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390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662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5998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/>
          <p:cNvSpPr/>
          <p:nvPr/>
        </p:nvSpPr>
        <p:spPr>
          <a:xfrm rot="2234900">
            <a:off x="635000" y="812800"/>
            <a:ext cx="3960000" cy="3960000"/>
          </a:xfrm>
          <a:prstGeom prst="ellipse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7715259"/>
              </a:avLst>
            </a:prstTxWarp>
            <a:noAutofit/>
          </a:bodyPr>
          <a:lstStyle/>
          <a:p>
            <a:pPr algn="ctr"/>
            <a:r>
              <a:rPr lang="es-ES_tradnl" sz="7200" smtClean="0">
                <a:latin typeface="KG Red Hands" charset="0"/>
                <a:ea typeface="KG Red Hands" charset="0"/>
                <a:cs typeface="KG Red Hands" charset="0"/>
              </a:rPr>
              <a:t>EDITAR TEXTO AQUÍ.           </a:t>
            </a:r>
            <a:endParaRPr lang="es-ES_tradnl" sz="7200" dirty="0">
              <a:latin typeface="KG Red Hands" charset="0"/>
              <a:ea typeface="KG Red Hands" charset="0"/>
              <a:cs typeface="KG Red Hands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873" y="1845673"/>
            <a:ext cx="1894254" cy="1894254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5233977" y="1054100"/>
            <a:ext cx="4152900" cy="322580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dirty="0" smtClean="0">
                <a:solidFill>
                  <a:schemeClr val="tx1"/>
                </a:solidFill>
                <a:latin typeface="KG Red Hands" charset="0"/>
                <a:ea typeface="KG Red Hands" charset="0"/>
                <a:cs typeface="KG Red Hands" charset="0"/>
              </a:rPr>
              <a:t>EDITAR TEXTO </a:t>
            </a:r>
          </a:p>
          <a:p>
            <a:pPr algn="ctr"/>
            <a:r>
              <a:rPr lang="es-ES_tradnl" sz="2400" dirty="0" smtClean="0">
                <a:solidFill>
                  <a:schemeClr val="tx1"/>
                </a:solidFill>
                <a:latin typeface="KG Red Hands" charset="0"/>
                <a:ea typeface="KG Red Hands" charset="0"/>
                <a:cs typeface="KG Red Hands" charset="0"/>
              </a:rPr>
              <a:t>AQUÍ</a:t>
            </a:r>
          </a:p>
          <a:p>
            <a:pPr algn="ctr"/>
            <a:endParaRPr lang="es-ES_tradnl" sz="2400" dirty="0">
              <a:solidFill>
                <a:schemeClr val="tx1"/>
              </a:solidFill>
              <a:latin typeface="KG Red Hands" charset="0"/>
              <a:ea typeface="KG Red Hands" charset="0"/>
              <a:cs typeface="KG Red Hands" charset="0"/>
            </a:endParaRPr>
          </a:p>
          <a:p>
            <a:pPr algn="ctr"/>
            <a:endParaRPr lang="es-ES_tradnl" sz="2400" dirty="0">
              <a:solidFill>
                <a:schemeClr val="tx1"/>
              </a:solidFill>
              <a:latin typeface="KG Red Hands" charset="0"/>
              <a:ea typeface="KG Red Hands" charset="0"/>
              <a:cs typeface="KG Red Hands" charset="0"/>
            </a:endParaRPr>
          </a:p>
          <a:p>
            <a:pPr algn="ctr"/>
            <a:endParaRPr lang="es-ES_tradnl" sz="2400" dirty="0" smtClean="0">
              <a:solidFill>
                <a:schemeClr val="tx1"/>
              </a:solidFill>
              <a:latin typeface="KG Red Hands" charset="0"/>
              <a:ea typeface="KG Red Hands" charset="0"/>
              <a:cs typeface="KG Red Hands" charset="0"/>
            </a:endParaRPr>
          </a:p>
          <a:p>
            <a:pPr algn="ctr"/>
            <a:endParaRPr lang="es-ES_tradnl" sz="2400" dirty="0">
              <a:solidFill>
                <a:schemeClr val="tx1"/>
              </a:solidFill>
              <a:latin typeface="KG Red Hands" charset="0"/>
              <a:ea typeface="KG Red Hands" charset="0"/>
              <a:cs typeface="KG Red Hands" charset="0"/>
            </a:endParaRPr>
          </a:p>
          <a:p>
            <a:pPr algn="ctr"/>
            <a:endParaRPr lang="es-ES_tradnl" sz="2400" dirty="0">
              <a:solidFill>
                <a:schemeClr val="tx1"/>
              </a:solidFill>
              <a:latin typeface="KG Red Hands" charset="0"/>
              <a:ea typeface="KG Red Hands" charset="0"/>
              <a:cs typeface="KG Red Hands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777" y="2425700"/>
            <a:ext cx="1459300" cy="145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65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1396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6471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938211" y="593558"/>
            <a:ext cx="117107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Rectángulo 5"/>
          <p:cNvSpPr/>
          <p:nvPr/>
        </p:nvSpPr>
        <p:spPr>
          <a:xfrm>
            <a:off x="1973179" y="4227095"/>
            <a:ext cx="117107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Rectángulo 6"/>
          <p:cNvSpPr/>
          <p:nvPr/>
        </p:nvSpPr>
        <p:spPr>
          <a:xfrm>
            <a:off x="6809873" y="4170948"/>
            <a:ext cx="117107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" name="Rectángulo 7"/>
          <p:cNvSpPr/>
          <p:nvPr/>
        </p:nvSpPr>
        <p:spPr>
          <a:xfrm>
            <a:off x="1387642" y="2410325"/>
            <a:ext cx="2221832" cy="1564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Rectángulo 8"/>
          <p:cNvSpPr/>
          <p:nvPr/>
        </p:nvSpPr>
        <p:spPr>
          <a:xfrm>
            <a:off x="6412832" y="2424361"/>
            <a:ext cx="2221832" cy="1564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Rectángulo 9"/>
          <p:cNvSpPr/>
          <p:nvPr/>
        </p:nvSpPr>
        <p:spPr>
          <a:xfrm>
            <a:off x="1387642" y="5951622"/>
            <a:ext cx="2221832" cy="2225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Rectángulo 10"/>
          <p:cNvSpPr/>
          <p:nvPr/>
        </p:nvSpPr>
        <p:spPr>
          <a:xfrm>
            <a:off x="6412832" y="5951622"/>
            <a:ext cx="2221832" cy="2225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Rectángulo 11"/>
          <p:cNvSpPr/>
          <p:nvPr/>
        </p:nvSpPr>
        <p:spPr>
          <a:xfrm>
            <a:off x="96253" y="218574"/>
            <a:ext cx="433137" cy="2626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Rectángulo 12"/>
          <p:cNvSpPr/>
          <p:nvPr/>
        </p:nvSpPr>
        <p:spPr>
          <a:xfrm>
            <a:off x="2342147" y="87229"/>
            <a:ext cx="433137" cy="2626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Rectángulo 13"/>
          <p:cNvSpPr/>
          <p:nvPr/>
        </p:nvSpPr>
        <p:spPr>
          <a:xfrm>
            <a:off x="5141495" y="113297"/>
            <a:ext cx="433137" cy="2626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" name="Rectángulo 14"/>
          <p:cNvSpPr/>
          <p:nvPr/>
        </p:nvSpPr>
        <p:spPr>
          <a:xfrm>
            <a:off x="7395410" y="193506"/>
            <a:ext cx="433137" cy="2626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6" name="Rectángulo 15"/>
          <p:cNvSpPr/>
          <p:nvPr/>
        </p:nvSpPr>
        <p:spPr>
          <a:xfrm>
            <a:off x="96253" y="3709737"/>
            <a:ext cx="433137" cy="2626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Rectángulo 16"/>
          <p:cNvSpPr/>
          <p:nvPr/>
        </p:nvSpPr>
        <p:spPr>
          <a:xfrm>
            <a:off x="2342147" y="3578392"/>
            <a:ext cx="433137" cy="2626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8" name="Rectángulo 17"/>
          <p:cNvSpPr/>
          <p:nvPr/>
        </p:nvSpPr>
        <p:spPr>
          <a:xfrm>
            <a:off x="5141495" y="3604460"/>
            <a:ext cx="433137" cy="2626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9" name="Rectángulo 18"/>
          <p:cNvSpPr/>
          <p:nvPr/>
        </p:nvSpPr>
        <p:spPr>
          <a:xfrm>
            <a:off x="7379368" y="3668627"/>
            <a:ext cx="433137" cy="2626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8" name="CuadroTexto 27"/>
          <p:cNvSpPr txBox="1"/>
          <p:nvPr/>
        </p:nvSpPr>
        <p:spPr>
          <a:xfrm>
            <a:off x="108284" y="144742"/>
            <a:ext cx="4748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Charrington" charset="0"/>
                <a:ea typeface="Charrington" charset="0"/>
                <a:cs typeface="Charrington" charset="0"/>
              </a:rPr>
              <a:t>TEXTO                                        TEXTO</a:t>
            </a:r>
            <a:endParaRPr lang="es-ES_tradnl" sz="1000" dirty="0">
              <a:latin typeface="Charrington" charset="0"/>
              <a:ea typeface="Charrington" charset="0"/>
              <a:cs typeface="Charrington" charset="0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5135479" y="155545"/>
            <a:ext cx="4748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Charrington" charset="0"/>
                <a:ea typeface="Charrington" charset="0"/>
                <a:cs typeface="Charrington" charset="0"/>
              </a:rPr>
              <a:t>TEXTO                                        TEXTO</a:t>
            </a:r>
            <a:endParaRPr lang="es-ES_tradnl" sz="1000" dirty="0">
              <a:latin typeface="Charrington" charset="0"/>
              <a:ea typeface="Charrington" charset="0"/>
              <a:cs typeface="Charrington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108284" y="3626518"/>
            <a:ext cx="4748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Charrington" charset="0"/>
                <a:ea typeface="Charrington" charset="0"/>
                <a:cs typeface="Charrington" charset="0"/>
              </a:rPr>
              <a:t>TEXTO                                        TEXTO</a:t>
            </a:r>
            <a:endParaRPr lang="es-ES_tradnl" sz="1000" dirty="0">
              <a:latin typeface="Charrington" charset="0"/>
              <a:ea typeface="Charrington" charset="0"/>
              <a:cs typeface="Charrington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5135479" y="3637321"/>
            <a:ext cx="4748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smtClean="0">
                <a:latin typeface="Charrington" charset="0"/>
                <a:ea typeface="Charrington" charset="0"/>
                <a:cs typeface="Charrington" charset="0"/>
              </a:rPr>
              <a:t>TEXTO                                        TEXTO</a:t>
            </a:r>
            <a:endParaRPr lang="es-ES_tradnl" sz="1000" dirty="0">
              <a:latin typeface="Charrington" charset="0"/>
              <a:ea typeface="Charrington" charset="0"/>
              <a:cs typeface="Charrington" charset="0"/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124326" y="775247"/>
            <a:ext cx="4748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smtClean="0">
                <a:latin typeface="Charrington" charset="0"/>
                <a:ea typeface="Charrington" charset="0"/>
                <a:cs typeface="Charrington" charset="0"/>
              </a:rPr>
              <a:t>TEXTO</a:t>
            </a:r>
            <a:endParaRPr lang="es-ES_tradnl" sz="1000" dirty="0">
              <a:latin typeface="Charrington" charset="0"/>
              <a:ea typeface="Charrington" charset="0"/>
              <a:cs typeface="Charrington" charset="0"/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96253" y="2379455"/>
            <a:ext cx="4748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smtClean="0">
                <a:latin typeface="Charrington" charset="0"/>
                <a:ea typeface="Charrington" charset="0"/>
                <a:cs typeface="Charrington" charset="0"/>
              </a:rPr>
              <a:t>TEXTO</a:t>
            </a:r>
            <a:endParaRPr lang="es-ES_tradnl" sz="1000" dirty="0">
              <a:latin typeface="Charrington" charset="0"/>
              <a:ea typeface="Charrington" charset="0"/>
              <a:cs typeface="Charrington" charset="0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5163552" y="775247"/>
            <a:ext cx="4748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smtClean="0">
                <a:latin typeface="Charrington" charset="0"/>
                <a:ea typeface="Charrington" charset="0"/>
                <a:cs typeface="Charrington" charset="0"/>
              </a:rPr>
              <a:t>TEXTO</a:t>
            </a:r>
            <a:endParaRPr lang="es-ES_tradnl" sz="1000" dirty="0">
              <a:latin typeface="Charrington" charset="0"/>
              <a:ea typeface="Charrington" charset="0"/>
              <a:cs typeface="Charrington" charset="0"/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5135479" y="2379455"/>
            <a:ext cx="4748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smtClean="0">
                <a:latin typeface="Charrington" charset="0"/>
                <a:ea typeface="Charrington" charset="0"/>
                <a:cs typeface="Charrington" charset="0"/>
              </a:rPr>
              <a:t>TEXTO</a:t>
            </a:r>
            <a:endParaRPr lang="es-ES_tradnl" sz="1000" dirty="0">
              <a:latin typeface="Charrington" charset="0"/>
              <a:ea typeface="Charrington" charset="0"/>
              <a:cs typeface="Charrington" charset="0"/>
            </a:endParaRPr>
          </a:p>
        </p:txBody>
      </p:sp>
      <p:sp>
        <p:nvSpPr>
          <p:cNvPr id="39" name="CuadroTexto 38"/>
          <p:cNvSpPr txBox="1"/>
          <p:nvPr/>
        </p:nvSpPr>
        <p:spPr>
          <a:xfrm>
            <a:off x="96253" y="4357144"/>
            <a:ext cx="4748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smtClean="0">
                <a:latin typeface="Charrington" charset="0"/>
                <a:ea typeface="Charrington" charset="0"/>
                <a:cs typeface="Charrington" charset="0"/>
              </a:rPr>
              <a:t>TEXTO</a:t>
            </a:r>
            <a:endParaRPr lang="es-ES_tradnl" sz="1000" dirty="0">
              <a:latin typeface="Charrington" charset="0"/>
              <a:ea typeface="Charrington" charset="0"/>
              <a:cs typeface="Charrington" charset="0"/>
            </a:endParaRPr>
          </a:p>
        </p:txBody>
      </p:sp>
      <p:sp>
        <p:nvSpPr>
          <p:cNvPr id="40" name="CuadroTexto 39"/>
          <p:cNvSpPr txBox="1"/>
          <p:nvPr/>
        </p:nvSpPr>
        <p:spPr>
          <a:xfrm>
            <a:off x="68180" y="5961352"/>
            <a:ext cx="4748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smtClean="0">
                <a:latin typeface="Charrington" charset="0"/>
                <a:ea typeface="Charrington" charset="0"/>
                <a:cs typeface="Charrington" charset="0"/>
              </a:rPr>
              <a:t>TEXTO</a:t>
            </a:r>
            <a:endParaRPr lang="es-ES_tradnl" sz="1000" dirty="0">
              <a:latin typeface="Charrington" charset="0"/>
              <a:ea typeface="Charrington" charset="0"/>
              <a:cs typeface="Charrington" charset="0"/>
            </a:endParaRPr>
          </a:p>
        </p:txBody>
      </p:sp>
      <p:sp>
        <p:nvSpPr>
          <p:cNvPr id="41" name="CuadroTexto 40"/>
          <p:cNvSpPr txBox="1"/>
          <p:nvPr/>
        </p:nvSpPr>
        <p:spPr>
          <a:xfrm>
            <a:off x="5135479" y="4357144"/>
            <a:ext cx="4748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smtClean="0">
                <a:latin typeface="Charrington" charset="0"/>
                <a:ea typeface="Charrington" charset="0"/>
                <a:cs typeface="Charrington" charset="0"/>
              </a:rPr>
              <a:t>TEXTO</a:t>
            </a:r>
            <a:endParaRPr lang="es-ES_tradnl" sz="1000" dirty="0">
              <a:latin typeface="Charrington" charset="0"/>
              <a:ea typeface="Charrington" charset="0"/>
              <a:cs typeface="Charrington" charset="0"/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5107406" y="5961352"/>
            <a:ext cx="4748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smtClean="0">
                <a:latin typeface="Charrington" charset="0"/>
                <a:ea typeface="Charrington" charset="0"/>
                <a:cs typeface="Charrington" charset="0"/>
              </a:rPr>
              <a:t>TEXTO</a:t>
            </a:r>
            <a:endParaRPr lang="es-ES_tradnl" sz="1000" dirty="0">
              <a:latin typeface="Charrington" charset="0"/>
              <a:ea typeface="Charrington" charset="0"/>
              <a:cs typeface="Charrington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273300" y="4927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91562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435</TotalTime>
  <Words>23</Words>
  <Application>Microsoft Macintosh PowerPoint</Application>
  <PresentationFormat>A4 (210x297 mm)</PresentationFormat>
  <Paragraphs>18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1" baseType="lpstr">
      <vt:lpstr>Calibri</vt:lpstr>
      <vt:lpstr>Calibri Light</vt:lpstr>
      <vt:lpstr>Charrington</vt:lpstr>
      <vt:lpstr>KG Red Hands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18</cp:revision>
  <cp:lastPrinted>2018-08-25T10:43:01Z</cp:lastPrinted>
  <dcterms:created xsi:type="dcterms:W3CDTF">2018-08-21T16:39:29Z</dcterms:created>
  <dcterms:modified xsi:type="dcterms:W3CDTF">2018-08-25T15:57:57Z</dcterms:modified>
</cp:coreProperties>
</file>