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63" r:id="rId2"/>
    <p:sldId id="270" r:id="rId3"/>
    <p:sldId id="266" r:id="rId4"/>
    <p:sldId id="268" r:id="rId5"/>
    <p:sldId id="267" r:id="rId6"/>
    <p:sldId id="269" r:id="rId7"/>
    <p:sldId id="265" r:id="rId8"/>
  </p:sldIdLst>
  <p:sldSz cx="9906000" cy="6858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33"/>
  </p:normalViewPr>
  <p:slideViewPr>
    <p:cSldViewPr snapToGrid="0" snapToObjects="1">
      <p:cViewPr>
        <p:scale>
          <a:sx n="90" d="100"/>
          <a:sy n="90" d="100"/>
        </p:scale>
        <p:origin x="1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25/8/18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662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99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619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3549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478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25450" y="895822"/>
            <a:ext cx="422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KG Red Hands" charset="0"/>
                <a:ea typeface="KG Red Hands" charset="0"/>
                <a:cs typeface="KG Red Hands" charset="0"/>
              </a:rPr>
              <a:t>TEXTO AQUÍ</a:t>
            </a:r>
            <a:endParaRPr lang="es-ES_tradnl" dirty="0">
              <a:latin typeface="KG Red Hands" charset="0"/>
              <a:ea typeface="KG Red Hands" charset="0"/>
              <a:cs typeface="KG Red Hands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45100" y="895822"/>
            <a:ext cx="422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KG Red Hands" charset="0"/>
                <a:ea typeface="KG Red Hands" charset="0"/>
                <a:cs typeface="KG Red Hands" charset="0"/>
              </a:rPr>
              <a:t>TEXTO AQUÍ</a:t>
            </a:r>
            <a:endParaRPr lang="es-ES_tradnl" dirty="0">
              <a:latin typeface="KG Red Hands" charset="0"/>
              <a:ea typeface="KG Red Hands" charset="0"/>
              <a:cs typeface="KG Red Hands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77888" y="348135"/>
            <a:ext cx="3776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dirty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763419" y="348135"/>
            <a:ext cx="3776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dirty="0">
              <a:latin typeface="Drugs" charset="0"/>
              <a:ea typeface="Drugs" charset="0"/>
              <a:cs typeface="Dru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203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25450" y="895822"/>
            <a:ext cx="422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KG Red Hands" charset="0"/>
                <a:ea typeface="KG Red Hands" charset="0"/>
                <a:cs typeface="KG Red Hands" charset="0"/>
              </a:rPr>
              <a:t>TEXTO AQUÍ</a:t>
            </a:r>
            <a:endParaRPr lang="es-ES_tradnl" dirty="0">
              <a:latin typeface="KG Red Hands" charset="0"/>
              <a:ea typeface="KG Red Hands" charset="0"/>
              <a:cs typeface="KG Red Hands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45100" y="895822"/>
            <a:ext cx="422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KG Red Hands" charset="0"/>
                <a:ea typeface="KG Red Hands" charset="0"/>
                <a:cs typeface="KG Red Hands" charset="0"/>
              </a:rPr>
              <a:t>TEXTO AQUÍ</a:t>
            </a:r>
            <a:endParaRPr lang="es-ES_tradnl" dirty="0">
              <a:latin typeface="KG Red Hands" charset="0"/>
              <a:ea typeface="KG Red Hands" charset="0"/>
              <a:cs typeface="KG Red Hands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77888" y="348135"/>
            <a:ext cx="3776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dirty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763419" y="348135"/>
            <a:ext cx="3776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Drugs" charset="0"/>
                <a:ea typeface="Drugs" charset="0"/>
                <a:cs typeface="Drugs" charset="0"/>
              </a:rPr>
              <a:t>TEXTO AQUÍ</a:t>
            </a:r>
            <a:endParaRPr lang="es-ES_tradnl" dirty="0">
              <a:latin typeface="Drugs" charset="0"/>
              <a:ea typeface="Drugs" charset="0"/>
              <a:cs typeface="Dru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8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" y="157163"/>
            <a:ext cx="4622800" cy="6500812"/>
          </a:xfrm>
          <a:prstGeom prst="rect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CuadroTexto 4"/>
          <p:cNvSpPr txBox="1"/>
          <p:nvPr/>
        </p:nvSpPr>
        <p:spPr>
          <a:xfrm>
            <a:off x="425450" y="1422408"/>
            <a:ext cx="42291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>
                <a:latin typeface="Drugs" charset="0"/>
                <a:ea typeface="Drugs" charset="0"/>
                <a:cs typeface="Drugs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s-ES_tradnl" dirty="0">
              <a:latin typeface="Drugs" charset="0"/>
              <a:ea typeface="Drugs" charset="0"/>
              <a:cs typeface="Drugs" charset="0"/>
            </a:endParaRPr>
          </a:p>
          <a:p>
            <a:endParaRPr lang="es-ES_tradnl" dirty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579562" y="341827"/>
            <a:ext cx="3074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dirty="0" smtClean="0">
                <a:latin typeface="Drugs" charset="0"/>
                <a:ea typeface="Drugs" charset="0"/>
                <a:cs typeface="Drugs" charset="0"/>
              </a:rPr>
              <a:t>_____________________</a:t>
            </a:r>
            <a:endParaRPr lang="es-ES_tradnl" dirty="0">
              <a:latin typeface="Drugs" charset="0"/>
              <a:ea typeface="Drugs" charset="0"/>
              <a:cs typeface="Drugs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74830">
            <a:off x="3812207" y="717109"/>
            <a:ext cx="726757" cy="72675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048250" y="157163"/>
            <a:ext cx="4622800" cy="6500812"/>
          </a:xfrm>
          <a:prstGeom prst="rect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CuadroTexto 9"/>
          <p:cNvSpPr txBox="1"/>
          <p:nvPr/>
        </p:nvSpPr>
        <p:spPr>
          <a:xfrm>
            <a:off x="5245100" y="1422408"/>
            <a:ext cx="42291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>
                <a:latin typeface="Drugs" charset="0"/>
                <a:ea typeface="Drugs" charset="0"/>
                <a:cs typeface="Drugs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s-ES_tradnl" dirty="0">
              <a:latin typeface="Drugs" charset="0"/>
              <a:ea typeface="Drugs" charset="0"/>
              <a:cs typeface="Drugs" charset="0"/>
            </a:endParaRPr>
          </a:p>
          <a:p>
            <a:endParaRPr lang="es-ES_tradnl" dirty="0">
              <a:latin typeface="Drugs" charset="0"/>
              <a:ea typeface="Drugs" charset="0"/>
              <a:cs typeface="Drugs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399212" y="341827"/>
            <a:ext cx="3074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dirty="0" smtClean="0">
                <a:latin typeface="Drugs" charset="0"/>
                <a:ea typeface="Drugs" charset="0"/>
                <a:cs typeface="Drugs" charset="0"/>
              </a:rPr>
              <a:t>_____________________</a:t>
            </a:r>
            <a:endParaRPr lang="es-ES_tradnl" dirty="0">
              <a:latin typeface="Drugs" charset="0"/>
              <a:ea typeface="Drugs" charset="0"/>
              <a:cs typeface="Drugs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74830">
            <a:off x="8631857" y="717109"/>
            <a:ext cx="726757" cy="72675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326" y="704850"/>
            <a:ext cx="885824" cy="88582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9164" y="704850"/>
            <a:ext cx="885824" cy="8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379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20</Words>
  <Application>Microsoft Macintosh PowerPoint</Application>
  <PresentationFormat>A4 (210x297 mm)</PresentationFormat>
  <Paragraphs>12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Calibri</vt:lpstr>
      <vt:lpstr>Calibri Light</vt:lpstr>
      <vt:lpstr>Drugs</vt:lpstr>
      <vt:lpstr>KG Red Hands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16</cp:revision>
  <cp:lastPrinted>2018-08-21T22:34:19Z</cp:lastPrinted>
  <dcterms:created xsi:type="dcterms:W3CDTF">2018-08-21T16:39:29Z</dcterms:created>
  <dcterms:modified xsi:type="dcterms:W3CDTF">2018-08-25T10:06:18Z</dcterms:modified>
</cp:coreProperties>
</file>