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63" r:id="rId2"/>
    <p:sldId id="315" r:id="rId3"/>
  </p:sldIdLst>
  <p:sldSz cx="6858000" cy="9906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3"/>
  </p:normalViewPr>
  <p:slideViewPr>
    <p:cSldViewPr snapToGrid="0" snapToObjects="1">
      <p:cViewPr varScale="1">
        <p:scale>
          <a:sx n="62" d="100"/>
          <a:sy n="62" d="100"/>
        </p:scale>
        <p:origin x="29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505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4680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</TotalTime>
  <Words>0</Words>
  <Application>Microsoft Macintosh PowerPoint</Application>
  <PresentationFormat>A4 (210x297 mm)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26</cp:revision>
  <cp:lastPrinted>2018-08-21T21:32:56Z</cp:lastPrinted>
  <dcterms:created xsi:type="dcterms:W3CDTF">2018-08-21T16:39:29Z</dcterms:created>
  <dcterms:modified xsi:type="dcterms:W3CDTF">2018-08-26T10:20:36Z</dcterms:modified>
</cp:coreProperties>
</file>