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sldIdLst>
    <p:sldId id="263" r:id="rId2"/>
    <p:sldId id="271" r:id="rId3"/>
    <p:sldId id="286" r:id="rId4"/>
    <p:sldId id="306" r:id="rId5"/>
    <p:sldId id="268" r:id="rId6"/>
    <p:sldId id="267" r:id="rId7"/>
    <p:sldId id="307" r:id="rId8"/>
    <p:sldId id="308" r:id="rId9"/>
    <p:sldId id="273" r:id="rId10"/>
    <p:sldId id="309" r:id="rId11"/>
    <p:sldId id="310" r:id="rId12"/>
    <p:sldId id="311" r:id="rId13"/>
    <p:sldId id="277" r:id="rId14"/>
    <p:sldId id="278" r:id="rId15"/>
    <p:sldId id="312" r:id="rId16"/>
    <p:sldId id="313" r:id="rId17"/>
    <p:sldId id="314" r:id="rId18"/>
    <p:sldId id="284" r:id="rId19"/>
    <p:sldId id="285" r:id="rId20"/>
  </p:sldIdLst>
  <p:sldSz cx="6858000" cy="9906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2"/>
  </p:normalViewPr>
  <p:slideViewPr>
    <p:cSldViewPr snapToGrid="0" snapToObjects="1">
      <p:cViewPr varScale="1">
        <p:scale>
          <a:sx n="62" d="100"/>
          <a:sy n="62" d="100"/>
        </p:scale>
        <p:origin x="29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505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65218" y="581891"/>
            <a:ext cx="3512127" cy="51954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_tradnl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TODO SOBRE MÍ</a:t>
            </a:r>
            <a:endParaRPr lang="es-ES_tradnl">
              <a:solidFill>
                <a:schemeClr val="accent6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9382" y="332509"/>
            <a:ext cx="6608618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3468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005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8728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47658" y="268940"/>
            <a:ext cx="2241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KG Red Hands Outline" charset="0"/>
                <a:ea typeface="KG Red Hands Outline" charset="0"/>
                <a:cs typeface="KG Red Hands Outline" charset="0"/>
              </a:rPr>
              <a:t>TEXTO AQUÍ</a:t>
            </a:r>
            <a:endParaRPr lang="es-ES_tradnl" sz="2400" dirty="0">
              <a:latin typeface="KG Red Hands Outline" charset="0"/>
              <a:ea typeface="KG Red Hands Outline" charset="0"/>
              <a:cs typeface="KG Red Hands Outline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47658" y="3245224"/>
            <a:ext cx="3568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solidFill>
                  <a:schemeClr val="bg1">
                    <a:lumMod val="65000"/>
                  </a:schemeClr>
                </a:solidFill>
                <a:latin typeface="KG Part of Me" charset="0"/>
                <a:ea typeface="KG Part of Me" charset="0"/>
                <a:cs typeface="KG Part of Me" charset="0"/>
              </a:rPr>
              <a:t>TEXTO AQUÍ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31523" y="7117249"/>
            <a:ext cx="2241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KG Red Hands Outline" charset="0"/>
                <a:ea typeface="KG Red Hands Outline" charset="0"/>
                <a:cs typeface="KG Red Hands Outline" charset="0"/>
              </a:rPr>
              <a:t>TEXTO AQUÍ</a:t>
            </a:r>
            <a:endParaRPr lang="es-ES_tradnl" sz="2400" dirty="0">
              <a:latin typeface="KG Red Hands Outline" charset="0"/>
              <a:ea typeface="KG Red Hands Outline" charset="0"/>
              <a:cs typeface="KG Red Hands Outlin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60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47658" y="268940"/>
            <a:ext cx="2241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KG Red Hands Outline" charset="0"/>
                <a:ea typeface="KG Red Hands Outline" charset="0"/>
                <a:cs typeface="KG Red Hands Outline" charset="0"/>
              </a:rPr>
              <a:t>TEXTO AQUÍ</a:t>
            </a:r>
            <a:endParaRPr lang="es-ES_tradnl" sz="2400" dirty="0">
              <a:latin typeface="KG Red Hands Outline" charset="0"/>
              <a:ea typeface="KG Red Hands Outline" charset="0"/>
              <a:cs typeface="KG Red Hands Outline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47658" y="3245224"/>
            <a:ext cx="3568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solidFill>
                  <a:schemeClr val="bg1">
                    <a:lumMod val="65000"/>
                  </a:schemeClr>
                </a:solidFill>
                <a:latin typeface="KG Part of Me" charset="0"/>
                <a:ea typeface="KG Part of Me" charset="0"/>
                <a:cs typeface="KG Part of Me" charset="0"/>
              </a:rPr>
              <a:t>TEXTO AQUÍ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31523" y="7117249"/>
            <a:ext cx="2241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KG Red Hands Outline" charset="0"/>
                <a:ea typeface="KG Red Hands Outline" charset="0"/>
                <a:cs typeface="KG Red Hands Outline" charset="0"/>
              </a:rPr>
              <a:t>TEXTO AQUÍ</a:t>
            </a:r>
            <a:endParaRPr lang="es-ES_tradnl" sz="2400" dirty="0">
              <a:latin typeface="KG Red Hands Outline" charset="0"/>
              <a:ea typeface="KG Red Hands Outline" charset="0"/>
              <a:cs typeface="KG Red Hands Outlin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563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9382" y="332509"/>
            <a:ext cx="6608618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2886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374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71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384612" y="2886635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</a:t>
            </a:r>
          </a:p>
          <a:p>
            <a:pPr algn="ctr"/>
            <a:r>
              <a:rPr lang="es-ES_tradnl" dirty="0" err="1">
                <a:latin typeface="KG Part of Me" charset="0"/>
                <a:ea typeface="KG Part of Me" charset="0"/>
                <a:cs typeface="KG Part of Me" charset="0"/>
              </a:rPr>
              <a:t>AQUí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______________________</a:t>
            </a:r>
          </a:p>
          <a:p>
            <a:pPr algn="ctr"/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(texto </a:t>
            </a:r>
            <a:r>
              <a:rPr lang="es-ES_tradnl" dirty="0" err="1" smtClean="0">
                <a:latin typeface="KG Part of Me" charset="0"/>
                <a:ea typeface="KG Part of Me" charset="0"/>
                <a:cs typeface="KG Part of Me" charset="0"/>
              </a:rPr>
              <a:t>aqui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)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518212" y="2886635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</a:t>
            </a:r>
          </a:p>
          <a:p>
            <a:pPr algn="ctr"/>
            <a:r>
              <a:rPr lang="es-ES_tradnl" dirty="0" err="1">
                <a:latin typeface="KG Part of Me" charset="0"/>
                <a:ea typeface="KG Part of Me" charset="0"/>
                <a:cs typeface="KG Part of Me" charset="0"/>
              </a:rPr>
              <a:t>AQUí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62199" y="5105849"/>
            <a:ext cx="2133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>
                <a:latin typeface="KG Part of Me" charset="0"/>
                <a:ea typeface="KG Part of Me" charset="0"/>
                <a:cs typeface="KG Part of Me" charset="0"/>
              </a:rPr>
              <a:t>TEXTO </a:t>
            </a:r>
            <a:r>
              <a:rPr lang="es-ES_tradnl" sz="1600" dirty="0" err="1" smtClean="0">
                <a:latin typeface="KG Part of Me" charset="0"/>
                <a:ea typeface="KG Part of Me" charset="0"/>
                <a:cs typeface="KG Part of Me" charset="0"/>
              </a:rPr>
              <a:t>AQUí</a:t>
            </a:r>
            <a:endParaRPr lang="es-ES_tradnl" sz="1600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362199" y="765663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TEXTO </a:t>
            </a:r>
          </a:p>
          <a:p>
            <a:pPr algn="ctr"/>
            <a:r>
              <a:rPr lang="es-ES_tradnl" dirty="0" err="1" smtClean="0">
                <a:latin typeface="KG Part of Me" charset="0"/>
                <a:ea typeface="KG Part of Me" charset="0"/>
                <a:cs typeface="KG Part of Me" charset="0"/>
              </a:rPr>
              <a:t>AQUí</a:t>
            </a:r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25506" y="2926052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</a:t>
            </a:r>
          </a:p>
          <a:p>
            <a:pPr algn="ctr"/>
            <a:r>
              <a:rPr lang="es-ES_tradnl" dirty="0" err="1">
                <a:latin typeface="KG Part of Me" charset="0"/>
                <a:ea typeface="KG Part of Me" charset="0"/>
                <a:cs typeface="KG Part of Me" charset="0"/>
              </a:rPr>
              <a:t>AQUí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348752" y="7404139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</a:t>
            </a:r>
          </a:p>
          <a:p>
            <a:pPr algn="ctr"/>
            <a:r>
              <a:rPr lang="es-ES_tradnl" dirty="0" err="1">
                <a:latin typeface="KG Part of Me" charset="0"/>
                <a:ea typeface="KG Part of Me" charset="0"/>
                <a:cs typeface="KG Part of Me" charset="0"/>
              </a:rPr>
              <a:t>AQUí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728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384612" y="2886635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______________________</a:t>
            </a:r>
          </a:p>
          <a:p>
            <a:pPr algn="ctr"/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(</a:t>
            </a: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aquí)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518212" y="2886635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62199" y="5105849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>
                <a:latin typeface="KG Part of Me" charset="0"/>
                <a:ea typeface="KG Part of Me" charset="0"/>
                <a:cs typeface="KG Part of Me" charset="0"/>
              </a:rPr>
              <a:t>Mi retrato:</a:t>
            </a:r>
          </a:p>
          <a:p>
            <a:pPr algn="ctr"/>
            <a:endParaRPr lang="es-ES_tradnl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362199" y="765663"/>
            <a:ext cx="2133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25506" y="2926052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348752" y="7404139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pPr algn="ctr"/>
            <a:endParaRPr lang="es-ES_tradnl" dirty="0" smtClean="0">
              <a:latin typeface="KG Part of Me" charset="0"/>
              <a:ea typeface="KG Part of Me" charset="0"/>
              <a:cs typeface="KG Part of 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907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9382" y="332509"/>
            <a:ext cx="6608618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377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22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253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adroTexto 35"/>
          <p:cNvSpPr txBox="1"/>
          <p:nvPr/>
        </p:nvSpPr>
        <p:spPr>
          <a:xfrm>
            <a:off x="852052" y="204701"/>
            <a:ext cx="166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852052" y="1320701"/>
            <a:ext cx="166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852052" y="2436701"/>
            <a:ext cx="166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852052" y="3552701"/>
            <a:ext cx="2078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852052" y="4668701"/>
            <a:ext cx="166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852052" y="5784701"/>
            <a:ext cx="166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852052" y="6900701"/>
            <a:ext cx="166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</p:spTree>
    <p:extLst>
      <p:ext uri="{BB962C8B-B14F-4D97-AF65-F5344CB8AC3E}">
        <p14:creationId xmlns:p14="http://schemas.microsoft.com/office/powerpoint/2010/main" val="1313937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9382" y="332509"/>
            <a:ext cx="6608618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089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209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75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60646" y="358519"/>
            <a:ext cx="258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 smtClean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  <a:endParaRPr lang="es-ES_tradnl" sz="1600" dirty="0">
              <a:latin typeface="KG Part of Me" charset="0"/>
              <a:ea typeface="KG Part of Me" charset="0"/>
              <a:cs typeface="KG Part of Me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444050" y="358519"/>
            <a:ext cx="258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70675" y="4236622"/>
            <a:ext cx="258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474502" y="4243737"/>
            <a:ext cx="258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>
                <a:latin typeface="KG Part of Me" charset="0"/>
                <a:ea typeface="KG Part of Me" charset="0"/>
                <a:cs typeface="KG Part of Me" charset="0"/>
              </a:rPr>
              <a:t>TEXTO AQUÍ</a:t>
            </a:r>
          </a:p>
        </p:txBody>
      </p:sp>
    </p:spTree>
    <p:extLst>
      <p:ext uri="{BB962C8B-B14F-4D97-AF65-F5344CB8AC3E}">
        <p14:creationId xmlns:p14="http://schemas.microsoft.com/office/powerpoint/2010/main" val="658283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72</Words>
  <Application>Microsoft Macintosh PowerPoint</Application>
  <PresentationFormat>A4 (210x297 mm)</PresentationFormat>
  <Paragraphs>64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Calibri</vt:lpstr>
      <vt:lpstr>Calibri Light</vt:lpstr>
      <vt:lpstr>KG Part of Me</vt:lpstr>
      <vt:lpstr>KG Red Hands</vt:lpstr>
      <vt:lpstr>KG Red Hands Outline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27</cp:revision>
  <cp:lastPrinted>2018-08-21T21:32:56Z</cp:lastPrinted>
  <dcterms:created xsi:type="dcterms:W3CDTF">2018-08-21T16:39:29Z</dcterms:created>
  <dcterms:modified xsi:type="dcterms:W3CDTF">2018-08-26T19:09:48Z</dcterms:modified>
</cp:coreProperties>
</file>