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63" r:id="rId2"/>
    <p:sldId id="266" r:id="rId3"/>
    <p:sldId id="267" r:id="rId4"/>
    <p:sldId id="264" r:id="rId5"/>
    <p:sldId id="265" r:id="rId6"/>
  </p:sldIdLst>
  <p:sldSz cx="9906000" cy="6858000" type="A4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71"/>
  </p:normalViewPr>
  <p:slideViewPr>
    <p:cSldViewPr snapToGrid="0" snapToObjects="1">
      <p:cViewPr>
        <p:scale>
          <a:sx n="100" d="100"/>
          <a:sy n="100" d="100"/>
        </p:scale>
        <p:origin x="1184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A8999-8E9C-D343-9D91-1C1A6A43FE64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0EAB3-3E0D-344F-AFFE-F037B9F04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83909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76629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5998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5506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5880279"/>
              </p:ext>
            </p:extLst>
          </p:nvPr>
        </p:nvGraphicFramePr>
        <p:xfrm>
          <a:off x="0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6500"/>
                <a:gridCol w="2476500"/>
                <a:gridCol w="2476500"/>
                <a:gridCol w="24765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s-ES_tradnl" b="0" dirty="0" smtClean="0">
                          <a:solidFill>
                            <a:schemeClr val="tx1"/>
                          </a:solidFill>
                          <a:latin typeface="+mn-lt"/>
                          <a:ea typeface="KG Red Hands" charset="0"/>
                          <a:cs typeface="KG Red Hands" charset="0"/>
                        </a:rPr>
                        <a:t>TEXTO AQUÍ</a:t>
                      </a:r>
                    </a:p>
                    <a:p>
                      <a:pPr algn="ctr"/>
                      <a:endParaRPr lang="es-ES_tradnl" b="0" dirty="0">
                        <a:solidFill>
                          <a:schemeClr val="tx1"/>
                        </a:solidFill>
                        <a:latin typeface="+mn-lt"/>
                        <a:ea typeface="KG Red Hands" charset="0"/>
                        <a:cs typeface="KG Red Hands" charset="0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dirty="0" smtClean="0">
                          <a:solidFill>
                            <a:schemeClr val="tx1"/>
                          </a:solidFill>
                          <a:latin typeface="+mn-lt"/>
                          <a:ea typeface="KG Red Hands" charset="0"/>
                          <a:cs typeface="KG Red Hands" charset="0"/>
                        </a:rPr>
                        <a:t>TEXTO AQUÍ</a:t>
                      </a:r>
                    </a:p>
                    <a:p>
                      <a:pPr algn="ctr"/>
                      <a:endParaRPr lang="es-ES_tradnl" b="0" dirty="0">
                        <a:solidFill>
                          <a:schemeClr val="tx1"/>
                        </a:solidFill>
                        <a:latin typeface="+mn-lt"/>
                        <a:ea typeface="KG Red Hands" charset="0"/>
                        <a:cs typeface="KG Red Hands" charset="0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dirty="0" smtClean="0">
                          <a:solidFill>
                            <a:schemeClr val="tx1"/>
                          </a:solidFill>
                          <a:latin typeface="+mn-lt"/>
                          <a:ea typeface="KG Red Hands" charset="0"/>
                          <a:cs typeface="KG Red Hands" charset="0"/>
                        </a:rPr>
                        <a:t>TEXTO AQUÍ</a:t>
                      </a:r>
                    </a:p>
                    <a:p>
                      <a:pPr algn="ctr"/>
                      <a:endParaRPr lang="es-ES_tradnl" b="0" dirty="0">
                        <a:solidFill>
                          <a:schemeClr val="tx1"/>
                        </a:solidFill>
                        <a:latin typeface="+mn-lt"/>
                        <a:ea typeface="KG Red Hands" charset="0"/>
                        <a:cs typeface="KG Red Hands" charset="0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dirty="0" smtClean="0">
                          <a:solidFill>
                            <a:schemeClr val="tx1"/>
                          </a:solidFill>
                          <a:latin typeface="+mn-lt"/>
                          <a:ea typeface="KG Red Hands" charset="0"/>
                          <a:cs typeface="KG Red Hands" charset="0"/>
                        </a:rPr>
                        <a:t>TEXTO AQUÍ</a:t>
                      </a:r>
                    </a:p>
                    <a:p>
                      <a:pPr algn="ctr"/>
                      <a:endParaRPr lang="es-ES_tradnl" b="0" dirty="0">
                        <a:solidFill>
                          <a:schemeClr val="tx1"/>
                        </a:solidFill>
                        <a:latin typeface="+mn-lt"/>
                        <a:ea typeface="KG Red Hands" charset="0"/>
                        <a:cs typeface="KG Red Hands" charset="0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+mn-lt"/>
                          <a:ea typeface="KG Red Hands" charset="0"/>
                          <a:cs typeface="KG Red Hands" charset="0"/>
                        </a:rPr>
                        <a:t>TEXTO </a:t>
                      </a:r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+mn-lt"/>
                          <a:ea typeface="KG Red Hands" charset="0"/>
                          <a:cs typeface="KG Red Hands" charset="0"/>
                        </a:rPr>
                        <a:t>AQUÍ</a:t>
                      </a:r>
                    </a:p>
                    <a:p>
                      <a:pPr algn="ctr"/>
                      <a:endParaRPr lang="es-ES_tradnl" dirty="0" smtClean="0">
                        <a:solidFill>
                          <a:schemeClr val="tx1"/>
                        </a:solidFill>
                        <a:latin typeface="+mn-lt"/>
                        <a:ea typeface="KG Red Hands" charset="0"/>
                        <a:cs typeface="KG Red Hands" charset="0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+mn-lt"/>
                          <a:ea typeface="KG Red Hands" charset="0"/>
                          <a:cs typeface="KG Red Hands" charset="0"/>
                        </a:rPr>
                        <a:t>TEXTO </a:t>
                      </a:r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+mn-lt"/>
                          <a:ea typeface="KG Red Hands" charset="0"/>
                          <a:cs typeface="KG Red Hands" charset="0"/>
                        </a:rPr>
                        <a:t>AQUÍ</a:t>
                      </a:r>
                    </a:p>
                    <a:p>
                      <a:pPr algn="ctr"/>
                      <a:endParaRPr lang="es-ES_tradnl" dirty="0" smtClean="0">
                        <a:solidFill>
                          <a:schemeClr val="tx1"/>
                        </a:solidFill>
                        <a:latin typeface="+mn-lt"/>
                        <a:ea typeface="KG Red Hands" charset="0"/>
                        <a:cs typeface="KG Red Hands" charset="0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+mn-lt"/>
                          <a:ea typeface="KG Red Hands" charset="0"/>
                          <a:cs typeface="KG Red Hands" charset="0"/>
                        </a:rPr>
                        <a:t>TEXTO </a:t>
                      </a:r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+mn-lt"/>
                          <a:ea typeface="KG Red Hands" charset="0"/>
                          <a:cs typeface="KG Red Hands" charset="0"/>
                        </a:rPr>
                        <a:t>AQUÍ</a:t>
                      </a:r>
                    </a:p>
                    <a:p>
                      <a:pPr algn="ctr"/>
                      <a:endParaRPr lang="es-ES_tradnl" dirty="0" smtClean="0">
                        <a:solidFill>
                          <a:schemeClr val="tx1"/>
                        </a:solidFill>
                        <a:latin typeface="+mn-lt"/>
                        <a:ea typeface="KG Red Hands" charset="0"/>
                        <a:cs typeface="KG Red Hands" charset="0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+mn-lt"/>
                          <a:ea typeface="KG Red Hands" charset="0"/>
                          <a:cs typeface="KG Red Hands" charset="0"/>
                        </a:rPr>
                        <a:t>TEXTO </a:t>
                      </a:r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+mn-lt"/>
                          <a:ea typeface="KG Red Hands" charset="0"/>
                          <a:cs typeface="KG Red Hands" charset="0"/>
                        </a:rPr>
                        <a:t>AQUÍ</a:t>
                      </a:r>
                    </a:p>
                    <a:p>
                      <a:pPr algn="ctr"/>
                      <a:endParaRPr lang="es-ES_tradnl" dirty="0" smtClean="0">
                        <a:solidFill>
                          <a:schemeClr val="tx1"/>
                        </a:solidFill>
                        <a:latin typeface="+mn-lt"/>
                        <a:ea typeface="KG Red Hands" charset="0"/>
                        <a:cs typeface="KG Red Hands" charset="0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+mn-lt"/>
                          <a:ea typeface="KG Red Hands" charset="0"/>
                          <a:cs typeface="KG Red Hands" charset="0"/>
                        </a:rPr>
                        <a:t>TEXTO </a:t>
                      </a:r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+mn-lt"/>
                          <a:ea typeface="KG Red Hands" charset="0"/>
                          <a:cs typeface="KG Red Hands" charset="0"/>
                        </a:rPr>
                        <a:t>AQUÍ</a:t>
                      </a:r>
                    </a:p>
                    <a:p>
                      <a:pPr algn="ctr"/>
                      <a:endParaRPr lang="es-ES_tradnl" dirty="0" smtClean="0">
                        <a:solidFill>
                          <a:schemeClr val="tx1"/>
                        </a:solidFill>
                        <a:latin typeface="+mn-lt"/>
                        <a:ea typeface="KG Red Hands" charset="0"/>
                        <a:cs typeface="KG Red Hands" charset="0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+mn-lt"/>
                          <a:ea typeface="KG Red Hands" charset="0"/>
                          <a:cs typeface="KG Red Hands" charset="0"/>
                        </a:rPr>
                        <a:t>TEXTO </a:t>
                      </a:r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+mn-lt"/>
                          <a:ea typeface="KG Red Hands" charset="0"/>
                          <a:cs typeface="KG Red Hands" charset="0"/>
                        </a:rPr>
                        <a:t>AQUÍ</a:t>
                      </a:r>
                    </a:p>
                    <a:p>
                      <a:pPr algn="ctr"/>
                      <a:endParaRPr lang="es-ES_tradnl" dirty="0" smtClean="0">
                        <a:solidFill>
                          <a:schemeClr val="tx1"/>
                        </a:solidFill>
                        <a:latin typeface="+mn-lt"/>
                        <a:ea typeface="KG Red Hands" charset="0"/>
                        <a:cs typeface="KG Red Hands" charset="0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+mn-lt"/>
                          <a:ea typeface="KG Red Hands" charset="0"/>
                          <a:cs typeface="KG Red Hands" charset="0"/>
                        </a:rPr>
                        <a:t>TEXTO </a:t>
                      </a:r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+mn-lt"/>
                          <a:ea typeface="KG Red Hands" charset="0"/>
                          <a:cs typeface="KG Red Hands" charset="0"/>
                        </a:rPr>
                        <a:t>AQUÍ</a:t>
                      </a:r>
                    </a:p>
                    <a:p>
                      <a:pPr algn="ctr"/>
                      <a:endParaRPr lang="es-ES_tradnl" dirty="0" smtClean="0">
                        <a:solidFill>
                          <a:schemeClr val="tx1"/>
                        </a:solidFill>
                        <a:latin typeface="+mn-lt"/>
                        <a:ea typeface="KG Red Hands" charset="0"/>
                        <a:cs typeface="KG Red Hands" charset="0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+mn-lt"/>
                          <a:ea typeface="KG Red Hands" charset="0"/>
                          <a:cs typeface="KG Red Hands" charset="0"/>
                        </a:rPr>
                        <a:t>TEXTO </a:t>
                      </a:r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+mn-lt"/>
                          <a:ea typeface="KG Red Hands" charset="0"/>
                          <a:cs typeface="KG Red Hands" charset="0"/>
                        </a:rPr>
                        <a:t>AQUÍ</a:t>
                      </a:r>
                    </a:p>
                    <a:p>
                      <a:pPr algn="ctr"/>
                      <a:endParaRPr lang="es-ES_tradnl" dirty="0" smtClean="0">
                        <a:solidFill>
                          <a:schemeClr val="tx1"/>
                        </a:solidFill>
                        <a:latin typeface="+mn-lt"/>
                        <a:ea typeface="KG Red Hands" charset="0"/>
                        <a:cs typeface="KG Red Hands" charset="0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695" y="2501900"/>
            <a:ext cx="1125220" cy="112522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955" y="4787900"/>
            <a:ext cx="1125220" cy="112522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770" y="4787900"/>
            <a:ext cx="1125220" cy="112522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955" y="2501900"/>
            <a:ext cx="1125220" cy="112522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770" y="2501900"/>
            <a:ext cx="1125220" cy="112522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770" y="139700"/>
            <a:ext cx="1125220" cy="112522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1180" y="144780"/>
            <a:ext cx="1125220" cy="112522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510" y="144780"/>
            <a:ext cx="1125220" cy="112522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35" y="4787900"/>
            <a:ext cx="1125220" cy="1125220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35" y="2501900"/>
            <a:ext cx="1125220" cy="1125220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35" y="139700"/>
            <a:ext cx="1125220" cy="1125220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0" y="4787900"/>
            <a:ext cx="1126800" cy="112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603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5641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78577"/>
              </p:ext>
            </p:extLst>
          </p:nvPr>
        </p:nvGraphicFramePr>
        <p:xfrm>
          <a:off x="0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6500"/>
                <a:gridCol w="2476500"/>
                <a:gridCol w="2476500"/>
                <a:gridCol w="24765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 AQUÍ</a:t>
                      </a:r>
                      <a:endParaRPr lang="es-ES_tradnl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 AQUÍ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 AQUÍ</a:t>
                      </a:r>
                      <a:endParaRPr lang="es-ES_tradnl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 AQUÍ</a:t>
                      </a:r>
                      <a:endParaRPr lang="es-ES_tradnl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 AQUÍ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 AQUÍ</a:t>
                      </a:r>
                      <a:endParaRPr lang="es-ES_tradnl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 AQUÍ</a:t>
                      </a:r>
                      <a:endParaRPr lang="es-ES_tradnl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 AQUÍ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TEXTO AQUÍ</a:t>
                      </a:r>
                      <a:endParaRPr lang="es-ES_tradnl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94644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</TotalTime>
  <Words>48</Words>
  <Application>Microsoft Macintosh PowerPoint</Application>
  <PresentationFormat>A4 (210x297 mm)</PresentationFormat>
  <Paragraphs>24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Calibri</vt:lpstr>
      <vt:lpstr>Calibri Light</vt:lpstr>
      <vt:lpstr>KG Red Hands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Caldas</dc:creator>
  <cp:lastModifiedBy>Laura Caldas</cp:lastModifiedBy>
  <cp:revision>18</cp:revision>
  <cp:lastPrinted>2018-08-25T16:38:26Z</cp:lastPrinted>
  <dcterms:created xsi:type="dcterms:W3CDTF">2018-08-21T16:39:29Z</dcterms:created>
  <dcterms:modified xsi:type="dcterms:W3CDTF">2018-08-25T16:39:30Z</dcterms:modified>
</cp:coreProperties>
</file>