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9144000" cy="6858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47"/>
    <p:restoredTop sz="94633"/>
  </p:normalViewPr>
  <p:slideViewPr>
    <p:cSldViewPr snapToGrid="0" snapToObjects="1">
      <p:cViewPr varScale="1">
        <p:scale>
          <a:sx n="90" d="100"/>
          <a:sy n="90" d="100"/>
        </p:scale>
        <p:origin x="12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23B4A-1CCB-FE44-BB6C-8C5A41116743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71A44-D046-2941-AFFA-765EF4582C9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13888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EC608-62C3-1442-B45A-24914D4797E7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CD71-09DC-9D43-B2EC-4C4E44DCA812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878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55D02-EB8E-4F40-8524-6CCDC4D7E352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6CEA4-FA8A-2B4E-9977-37F888DD7DD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4252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6158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50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0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 rot="16200000">
            <a:off x="5236368" y="3087171"/>
            <a:ext cx="402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sp>
        <p:nvSpPr>
          <p:cNvPr id="3" name="CuadroTexto 2"/>
          <p:cNvSpPr txBox="1"/>
          <p:nvPr/>
        </p:nvSpPr>
        <p:spPr>
          <a:xfrm rot="16200000">
            <a:off x="-854870" y="3087171"/>
            <a:ext cx="402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3092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35793" y="386834"/>
            <a:ext cx="402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sp>
        <p:nvSpPr>
          <p:cNvPr id="3" name="CuadroTexto 2"/>
          <p:cNvSpPr txBox="1"/>
          <p:nvPr/>
        </p:nvSpPr>
        <p:spPr>
          <a:xfrm>
            <a:off x="635793" y="5597009"/>
            <a:ext cx="402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sp>
        <p:nvSpPr>
          <p:cNvPr id="4" name="CuadroTexto 3"/>
          <p:cNvSpPr txBox="1"/>
          <p:nvPr/>
        </p:nvSpPr>
        <p:spPr>
          <a:xfrm>
            <a:off x="5117305" y="4563546"/>
            <a:ext cx="402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5269705" y="571500"/>
            <a:ext cx="168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7131843" y="571500"/>
            <a:ext cx="168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56012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8613" y="58578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sp>
        <p:nvSpPr>
          <p:cNvPr id="3" name="CuadroTexto 2"/>
          <p:cNvSpPr txBox="1"/>
          <p:nvPr/>
        </p:nvSpPr>
        <p:spPr>
          <a:xfrm>
            <a:off x="452438" y="3467101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sp>
        <p:nvSpPr>
          <p:cNvPr id="4" name="CuadroTexto 3"/>
          <p:cNvSpPr txBox="1"/>
          <p:nvPr/>
        </p:nvSpPr>
        <p:spPr>
          <a:xfrm>
            <a:off x="4824413" y="95512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5057775" y="2552700"/>
            <a:ext cx="1671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7197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22</Words>
  <Application>Microsoft Macintosh PowerPoint</Application>
  <PresentationFormat>A4 (210x297 mm)</PresentationFormat>
  <Paragraphs>11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23</cp:revision>
  <cp:lastPrinted>2018-08-26T09:55:42Z</cp:lastPrinted>
  <dcterms:created xsi:type="dcterms:W3CDTF">2017-08-30T08:15:40Z</dcterms:created>
  <dcterms:modified xsi:type="dcterms:W3CDTF">2018-08-26T10:04:55Z</dcterms:modified>
</cp:coreProperties>
</file>