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94E605-7B6D-40A7-970D-ED924D325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DFE5121-2725-4148-92DD-5F116718F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B401F0-72BA-4910-BDDB-982175CB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CA90-B8EC-423C-A0A0-23373211B81A}" type="datetimeFigureOut">
              <a:rPr lang="es-ES" smtClean="0"/>
              <a:t>02/01/2022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B6D5C6-92DC-45F3-BCC0-9D0E276C8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ADC1AB-2B2E-4AB2-B4D0-CB9ACF451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D498-2E95-41F3-AC87-C3D8F06F3B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12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C9FC76-FC28-402F-A57D-4376432EA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E49F5BC-E142-48A9-ADCD-E9D674BA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489D70-7605-4E73-AAF5-6238214D5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CA90-B8EC-423C-A0A0-23373211B81A}" type="datetimeFigureOut">
              <a:rPr lang="es-ES" smtClean="0"/>
              <a:t>02/01/2022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6E48B7-DDA9-4635-B9AB-22E45333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0BEA69-70FE-4A1C-A1E5-E6945C93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D498-2E95-41F3-AC87-C3D8F06F3B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786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40BDFBF-FA61-4A2B-AC9C-9091315B33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A265699-2EA7-4890-BC3E-6B291F7F9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4027A5-212B-4E8F-A028-E70BB4D3B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CA90-B8EC-423C-A0A0-23373211B81A}" type="datetimeFigureOut">
              <a:rPr lang="es-ES" smtClean="0"/>
              <a:t>02/01/2022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8C0D33-1CCA-44E2-864F-51A90BEF4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550394-1471-4A87-A6EB-F6502BB25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D498-2E95-41F3-AC87-C3D8F06F3B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2298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3E807E-6ED8-4D52-AE56-353EE65A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F49FEA-2379-4E23-8B1E-04670E101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6EC238-012A-4732-86C8-D9560642A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CA90-B8EC-423C-A0A0-23373211B81A}" type="datetimeFigureOut">
              <a:rPr lang="es-ES" smtClean="0"/>
              <a:t>02/01/2022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F1D91B-88E2-4D9A-B8ED-EE991DB8E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575F99-3798-4B48-B54D-0C550A2B6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D498-2E95-41F3-AC87-C3D8F06F3B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114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DDEB8F-4B12-42C7-8FF9-EE404EBE0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3962C2-CFE0-4061-8778-842EDFA6F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85000E-1203-4B1A-B11A-6ED3D3437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CA90-B8EC-423C-A0A0-23373211B81A}" type="datetimeFigureOut">
              <a:rPr lang="es-ES" smtClean="0"/>
              <a:t>02/01/2022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F0D4E9-0164-49FB-B64C-8B2E80305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F26EAA-C9BA-48C1-81BF-90B476CF9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D498-2E95-41F3-AC87-C3D8F06F3B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571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FBA525-C422-430D-AC6D-A89569665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FB04C3-A7EF-4B8B-A633-3FD5740FFB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7841F0-61A0-4367-A973-454431B73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0B0F42D-B733-4F31-9685-47F566D2F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CA90-B8EC-423C-A0A0-23373211B81A}" type="datetimeFigureOut">
              <a:rPr lang="es-ES" smtClean="0"/>
              <a:t>02/01/2022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528C8F-FBFE-4986-AEFF-04664DF1E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D5A7DA-DFA9-4B9C-874C-32C1829B8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D498-2E95-41F3-AC87-C3D8F06F3B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661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F3B8D-D820-443F-B7E9-50D7F89EA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E1F04F8-FBBB-4875-99FF-097E7EC0C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6E58A2-53B0-4E40-9FB2-0AECFFBEA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46291F9-FE87-473D-9960-01DC9649FD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EB49F9-766A-437F-B8BD-66C586883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8C80A37-12E3-4E74-8C69-1B34072C7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CA90-B8EC-423C-A0A0-23373211B81A}" type="datetimeFigureOut">
              <a:rPr lang="es-ES" smtClean="0"/>
              <a:t>02/01/2022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F72D2AE-4187-43AC-ADEC-32B3BA4D7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3C7FF6D-9BF7-41A8-B77C-E81D2E0E3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D498-2E95-41F3-AC87-C3D8F06F3B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380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949891-250A-4AF3-9BD5-80C9D452D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0C363C8-84C4-4699-8800-230D1C823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CA90-B8EC-423C-A0A0-23373211B81A}" type="datetimeFigureOut">
              <a:rPr lang="es-ES" smtClean="0"/>
              <a:t>02/01/2022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8F26583-13A7-4F24-8A3C-91B68DD6C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0550BE-805D-4B5F-A10B-A440EA60A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D498-2E95-41F3-AC87-C3D8F06F3B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914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4D1B0F9-9D89-4D16-8576-944920909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CA90-B8EC-423C-A0A0-23373211B81A}" type="datetimeFigureOut">
              <a:rPr lang="es-ES" smtClean="0"/>
              <a:t>02/01/2022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5578E19-1405-44A3-8F0D-BA3B49463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AC82731-5051-40B0-9241-F4FB46633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D498-2E95-41F3-AC87-C3D8F06F3B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514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F7B855-0B13-4957-9446-21C00DD6F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1D5F52-34E5-4811-9575-676372EE1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C56EF9-3E36-493C-B33A-DCDC7A434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7ADD90-04C4-40F3-B26C-FD5B9118C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CA90-B8EC-423C-A0A0-23373211B81A}" type="datetimeFigureOut">
              <a:rPr lang="es-ES" smtClean="0"/>
              <a:t>02/01/2022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B6530A-D6FD-448B-B9BB-9F22E2C60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77D81A-3964-4BD0-942A-F91878EEA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D498-2E95-41F3-AC87-C3D8F06F3B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555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A739B-1AA5-4D91-A696-B0E236DB5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CE48567-A5B7-45AC-ABB5-EAFC363CAD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3115CA8-C33D-4EFE-8D99-08C994F37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45DD69-F5BD-493C-A460-9EF7F6149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CA90-B8EC-423C-A0A0-23373211B81A}" type="datetimeFigureOut">
              <a:rPr lang="es-ES" smtClean="0"/>
              <a:t>02/01/2022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1C9DCA-4B50-432F-BBB9-63C94C046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608F1D-1B86-41A6-AB10-BEAFC50F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D498-2E95-41F3-AC87-C3D8F06F3B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459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169483-BE1B-495B-BF3C-564F0B6A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B3E272-EEF4-4869-8CD8-85C0735C4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502856-4205-44F2-B57F-CC353D7B8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7CA90-B8EC-423C-A0A0-23373211B81A}" type="datetimeFigureOut">
              <a:rPr lang="es-ES" smtClean="0"/>
              <a:t>02/01/2022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CBCC25-33BC-4327-8872-0A845DB6AC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62DD4B-4317-44F9-A39E-FFCC866CE9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D498-2E95-41F3-AC87-C3D8F06F3B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74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391DD02-758D-4C15-877F-8AB1D3B1950D}"/>
              </a:ext>
            </a:extLst>
          </p:cNvPr>
          <p:cNvSpPr txBox="1"/>
          <p:nvPr/>
        </p:nvSpPr>
        <p:spPr>
          <a:xfrm>
            <a:off x="1952625" y="581025"/>
            <a:ext cx="7705725" cy="5390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600" dirty="0">
                <a:solidFill>
                  <a:schemeClr val="accent2">
                    <a:lumMod val="75000"/>
                  </a:schemeClr>
                </a:solidFill>
                <a:effectLst/>
                <a:latin typeface="Earcy Night" pitchFamily="2" charset="0"/>
                <a:ea typeface="Calibri" panose="020F0502020204030204" pitchFamily="34" charset="0"/>
                <a:cs typeface="Arial" panose="020B0604020202020204" pitchFamily="34" charset="0"/>
              </a:rPr>
              <a:t>DÍMELO Y LO OLVIDO,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600" dirty="0">
                <a:solidFill>
                  <a:schemeClr val="accent2">
                    <a:lumMod val="75000"/>
                  </a:schemeClr>
                </a:solidFill>
                <a:effectLst/>
                <a:latin typeface="Earcy Night" pitchFamily="2" charset="0"/>
                <a:ea typeface="Calibri" panose="020F0502020204030204" pitchFamily="34" charset="0"/>
                <a:cs typeface="Arial" panose="020B0604020202020204" pitchFamily="34" charset="0"/>
              </a:rPr>
              <a:t>ENSÉÑAME Y </a:t>
            </a:r>
            <a:r>
              <a:rPr lang="es-ES" sz="3200" dirty="0">
                <a:solidFill>
                  <a:schemeClr val="accent2">
                    <a:lumMod val="75000"/>
                  </a:schemeClr>
                </a:solidFill>
                <a:effectLst/>
                <a:latin typeface="Earcy Night" pitchFamily="2" charset="0"/>
                <a:ea typeface="Calibri" panose="020F0502020204030204" pitchFamily="34" charset="0"/>
                <a:cs typeface="Arial" panose="020B0604020202020204" pitchFamily="34" charset="0"/>
              </a:rPr>
              <a:t>LO</a:t>
            </a:r>
            <a:r>
              <a:rPr lang="es-ES" sz="3600" dirty="0">
                <a:solidFill>
                  <a:schemeClr val="accent2">
                    <a:lumMod val="75000"/>
                  </a:schemeClr>
                </a:solidFill>
                <a:effectLst/>
                <a:latin typeface="Earcy Night" pitchFamily="2" charset="0"/>
                <a:ea typeface="Calibri" panose="020F0502020204030204" pitchFamily="34" charset="0"/>
                <a:cs typeface="Arial" panose="020B0604020202020204" pitchFamily="34" charset="0"/>
              </a:rPr>
              <a:t> RECUERDO,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600" dirty="0">
                <a:solidFill>
                  <a:schemeClr val="accent2">
                    <a:lumMod val="75000"/>
                  </a:schemeClr>
                </a:solidFill>
                <a:effectLst/>
                <a:latin typeface="Earcy Night" pitchFamily="2" charset="0"/>
                <a:ea typeface="Calibri" panose="020F0502020204030204" pitchFamily="34" charset="0"/>
                <a:cs typeface="Arial" panose="020B0604020202020204" pitchFamily="34" charset="0"/>
              </a:rPr>
              <a:t>INVOLÚCRAME Y LO APRENDO</a:t>
            </a:r>
            <a:r>
              <a:rPr lang="es-ES" sz="5400" dirty="0">
                <a:solidFill>
                  <a:schemeClr val="accent2">
                    <a:lumMod val="75000"/>
                  </a:schemeClr>
                </a:solidFill>
                <a:effectLst/>
                <a:latin typeface="Earcy Night" pitchFamily="2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sz="5400" dirty="0">
              <a:solidFill>
                <a:schemeClr val="accent2">
                  <a:lumMod val="75000"/>
                </a:schemeClr>
              </a:solidFill>
              <a:latin typeface="Earcy Night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Pacmania" panose="02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DÍMELO Y LO OLVIDO,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Pacmania" panose="02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ENSÉÑAME Y LO RECUERDO,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Pacmania" panose="02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INVOLÚCRAME Y LO APRENDO.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sz="1800" dirty="0">
              <a:solidFill>
                <a:schemeClr val="accent2">
                  <a:lumMod val="75000"/>
                </a:schemeClr>
              </a:solidFill>
              <a:effectLst/>
              <a:latin typeface="Earcy Night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79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Earcy Night</vt:lpstr>
      <vt:lpstr>Pacmania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Inmaculada Vázquez</dc:creator>
  <cp:lastModifiedBy>Inmaculada Vázquez</cp:lastModifiedBy>
  <cp:revision>1</cp:revision>
  <dcterms:created xsi:type="dcterms:W3CDTF">2022-01-02T00:02:22Z</dcterms:created>
  <dcterms:modified xsi:type="dcterms:W3CDTF">2022-01-02T00:02:37Z</dcterms:modified>
</cp:coreProperties>
</file>