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2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F3BA97-5043-4DDB-B5E3-B9FD470DD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226844-C053-4067-8975-C4DAE4B6AD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9B652E-E7EF-4B55-94A4-6616D6D81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5E5A-86F6-440C-8E17-3495088E94D0}" type="datetimeFigureOut">
              <a:rPr lang="es-ES" smtClean="0"/>
              <a:t>10/01/2022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07F3ED-67C6-4C25-AE64-43E63D7A8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602A35-E5DA-4201-8A2E-99A143227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8D09-EA43-4377-8129-A1AF8C744C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456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89808F-9043-4E0F-A4A5-FB34CC8BE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B5E964C-4DE3-4641-A03B-14615190C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2165AD-3EB4-46EE-95E9-BFBAFF9DD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5E5A-86F6-440C-8E17-3495088E94D0}" type="datetimeFigureOut">
              <a:rPr lang="es-ES" smtClean="0"/>
              <a:t>10/01/2022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298B6D-75F9-44F1-A0A3-4EBE7C67C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DA87EB-9DAC-412B-8327-73A5EB7FE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8D09-EA43-4377-8129-A1AF8C744C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0936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E869009-BE63-449E-98CB-34A92B8DAA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8E2F33-9AE0-4DCA-9C6D-2608501E3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CE9B2E-AE51-48AF-9C30-0E9625FCE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5E5A-86F6-440C-8E17-3495088E94D0}" type="datetimeFigureOut">
              <a:rPr lang="es-ES" smtClean="0"/>
              <a:t>10/01/2022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6C3725-75EE-4573-8EEA-B581B9280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46FF22-72C5-4666-A301-900167C84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8D09-EA43-4377-8129-A1AF8C744C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141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5088A-B712-4039-9F46-E221CDDC8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A6ADFA-F420-4B2C-8BA3-22753CD40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B92ADC-FCBD-4CF6-AAD1-E04F7CE72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5E5A-86F6-440C-8E17-3495088E94D0}" type="datetimeFigureOut">
              <a:rPr lang="es-ES" smtClean="0"/>
              <a:t>10/01/2022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66C7D2-CBE4-408E-B35C-151BB6C50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71B269-103C-461F-A1E1-3D2F74529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8D09-EA43-4377-8129-A1AF8C744C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630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C2E910-4709-498C-900A-82E244175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040B2B-43D5-4BC1-9A0C-7E646E827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A62CDB-78CB-4176-8072-BD033F29C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5E5A-86F6-440C-8E17-3495088E94D0}" type="datetimeFigureOut">
              <a:rPr lang="es-ES" smtClean="0"/>
              <a:t>10/01/2022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3A2101-DB0F-40CD-BDB7-DBAC8E2F2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3EB5A9-7DED-4DC3-B6C3-84CD76EC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8D09-EA43-4377-8129-A1AF8C744C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957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D86E41-A585-4CDF-9F9B-D06F80052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2C46D4-9A7F-416F-84A0-1F9D4ED18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0020D6-3F9B-4293-B4EC-5388B4EFC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6BEB82-857A-42ED-BCB2-FEAFE6640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5E5A-86F6-440C-8E17-3495088E94D0}" type="datetimeFigureOut">
              <a:rPr lang="es-ES" smtClean="0"/>
              <a:t>10/01/2022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05072A-927E-4406-A203-B6CF6FBF4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7A30F0-A0FD-4F3F-9DD2-C78A2D39D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8D09-EA43-4377-8129-A1AF8C744C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0253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363B6E-7FA5-4765-9B28-176FF49BE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448577-8308-486C-8E76-81BB29586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3054C71-F24F-4B25-AF68-FA421CE3C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3987E2A-A29F-4DD1-8AE8-B76FE658B6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1A6BC89-9F08-4E2F-88EE-9CE1EE17C9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C2E2B6F-FF34-4E69-BC30-5E58E7220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5E5A-86F6-440C-8E17-3495088E94D0}" type="datetimeFigureOut">
              <a:rPr lang="es-ES" smtClean="0"/>
              <a:t>10/01/2022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9C70E68-84D0-4300-BF08-F6E7F7C7C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C70EC7F-0652-40C4-AB52-B5B9D6085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8D09-EA43-4377-8129-A1AF8C744C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749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5CA0AE-DFFC-4A5D-9948-95DF46A78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0E1CAB5-CF92-4785-8E50-7D558549F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5E5A-86F6-440C-8E17-3495088E94D0}" type="datetimeFigureOut">
              <a:rPr lang="es-ES" smtClean="0"/>
              <a:t>10/01/2022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7080B09-B293-45D4-946B-6111D9A14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AC3DE74-1457-4724-AEA2-394DDDA2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8D09-EA43-4377-8129-A1AF8C744C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599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ECEB58D-92C3-4959-B541-71EA3064C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5E5A-86F6-440C-8E17-3495088E94D0}" type="datetimeFigureOut">
              <a:rPr lang="es-ES" smtClean="0"/>
              <a:t>10/01/2022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E850C84-AF1B-4C01-BCB5-AA8E1C661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36A53B9-5617-421D-B931-8B4E18316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8D09-EA43-4377-8129-A1AF8C744C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18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AA8569-E26D-479C-8B59-71B0EEE15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190407-8890-47AC-9910-EE9847549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30180A1-E436-4E46-BE85-F524EE9830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E32459-4A5A-45CF-A998-AE2701F1E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5E5A-86F6-440C-8E17-3495088E94D0}" type="datetimeFigureOut">
              <a:rPr lang="es-ES" smtClean="0"/>
              <a:t>10/01/2022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FB6906-81E5-41FB-8E0F-DA4B1A32B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65A471-0B42-4C35-B9AD-5D21A10D7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8D09-EA43-4377-8129-A1AF8C744C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15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CCB41E-9743-4366-8C73-E826490D0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A5456D0-45BA-44C9-A89D-F3CBD66705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E2CC02B-0FEE-4A23-9CEE-492FBCB8C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FFFCB72-9726-426D-945E-8053EFA25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5E5A-86F6-440C-8E17-3495088E94D0}" type="datetimeFigureOut">
              <a:rPr lang="es-ES" smtClean="0"/>
              <a:t>10/01/2022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7195CA-C0FC-40A6-B859-7305253A0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F55DB4-0DBE-4301-9B01-19D34F6DE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8D09-EA43-4377-8129-A1AF8C744C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785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F1AD6CB-D22A-47C6-A0BB-1AD6D7D72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1AFBCA-7630-491B-9DAC-58B298D37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911E3D-FEAC-4D20-BB1A-E6D6D84140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85E5A-86F6-440C-8E17-3495088E94D0}" type="datetimeFigureOut">
              <a:rPr lang="es-ES" smtClean="0"/>
              <a:t>10/01/2022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E69AED-A33A-4B84-96DD-3131C3FD06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10DE20-71C7-42D1-BDAE-777593E575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88D09-EA43-4377-8129-A1AF8C744C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182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dado colores">
            <a:hlinkClick r:id="" action="ppaction://media"/>
            <a:extLst>
              <a:ext uri="{FF2B5EF4-FFF2-40B4-BE49-F238E27FC236}">
                <a16:creationId xmlns:a16="http://schemas.microsoft.com/office/drawing/2014/main" id="{C968E82C-012D-490B-89C2-69B712DF875C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396000" y="729000"/>
            <a:ext cx="5400000" cy="5400000"/>
          </a:xfrm>
          <a:prstGeom prst="roundRect">
            <a:avLst/>
          </a:prstGeom>
          <a:ln w="76200">
            <a:solidFill>
              <a:schemeClr val="tx1"/>
            </a:solidFill>
          </a:ln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833946E6-F1E3-4707-BE9D-3F6118A62363}"/>
              </a:ext>
            </a:extLst>
          </p:cNvPr>
          <p:cNvSpPr/>
          <p:nvPr/>
        </p:nvSpPr>
        <p:spPr>
          <a:xfrm>
            <a:off x="10068674" y="2709000"/>
            <a:ext cx="1440000" cy="14400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879548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repeatCount="indefinite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46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Panorámica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Patatine</dc:creator>
  <cp:lastModifiedBy>Patatine</cp:lastModifiedBy>
  <cp:revision>1</cp:revision>
  <dcterms:created xsi:type="dcterms:W3CDTF">2022-01-10T15:20:54Z</dcterms:created>
  <dcterms:modified xsi:type="dcterms:W3CDTF">2022-01-10T15:23:46Z</dcterms:modified>
</cp:coreProperties>
</file>