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1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0.28317</cdr:x>
      <cdr:y>0.11906</cdr:y>
    </cdr:from>
    <cdr:to>
      <cdr:x>0.4628</cdr:x>
      <cdr:y>0.36904</cdr:y>
    </cdr:to>
    <cdr:pic>
      <cdr:nvPicPr>
        <cdr:cNvPr id="3" name="2 Imagen"/>
        <cdr:cNvPicPr>
          <a:picLocks xmlns:a="http://schemas.openxmlformats.org/drawingml/2006/main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7240112">
          <a:off x="2270060" y="685883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0.52989</cdr:x>
      <cdr:y>0.1172</cdr:y>
    </cdr:from>
    <cdr:to>
      <cdr:x>0.70951</cdr:x>
      <cdr:y>0.36717</cdr:y>
    </cdr:to>
    <cdr:pic>
      <cdr:nvPicPr>
        <cdr:cNvPr id="4" name="3 Imagen"/>
        <cdr:cNvPicPr>
          <a:picLocks xmlns:a="http://schemas.openxmlformats.org/drawingml/2006/main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198571">
          <a:off x="4247861" y="675119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0.65429</cdr:x>
      <cdr:y>0.37301</cdr:y>
    </cdr:from>
    <cdr:to>
      <cdr:x>0.83392</cdr:x>
      <cdr:y>0.62299</cdr:y>
    </cdr:to>
    <cdr:pic>
      <cdr:nvPicPr>
        <cdr:cNvPr id="5" name="4 Imagen"/>
        <cdr:cNvPicPr>
          <a:picLocks xmlns:a="http://schemas.openxmlformats.org/drawingml/2006/main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5400000">
          <a:off x="5245144" y="2148800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0.19371</cdr:x>
      <cdr:y>0.38207</cdr:y>
    </cdr:from>
    <cdr:to>
      <cdr:x>0.37334</cdr:x>
      <cdr:y>0.63204</cdr:y>
    </cdr:to>
    <cdr:pic>
      <cdr:nvPicPr>
        <cdr:cNvPr id="6" name="5 Imagen"/>
        <cdr:cNvPicPr>
          <a:picLocks xmlns:a="http://schemas.openxmlformats.org/drawingml/2006/main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5999586">
          <a:off x="1552895" y="2200967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0.53122</cdr:x>
      <cdr:y>0.62675</cdr:y>
    </cdr:from>
    <cdr:to>
      <cdr:x>0.71085</cdr:x>
      <cdr:y>0.87672</cdr:y>
    </cdr:to>
    <cdr:pic>
      <cdr:nvPicPr>
        <cdr:cNvPr id="7" name="6 Imagen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401955">
          <a:off x="4258527" y="3610455"/>
          <a:ext cx="1440000" cy="14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0.2967</cdr:x>
      <cdr:y>0.63789</cdr:y>
    </cdr:from>
    <cdr:to>
      <cdr:x>0.47633</cdr:x>
      <cdr:y>0.88787</cdr:y>
    </cdr:to>
    <cdr:pic>
      <cdr:nvPicPr>
        <cdr:cNvPr id="8" name="7 Imagen"/>
        <cdr:cNvPicPr>
          <a:picLocks xmlns:a="http://schemas.openxmlformats.org/drawingml/2006/main"/>
        </cdr:cNvPicPr>
      </cdr:nvPicPr>
      <cdr:blipFill>
        <a:blip xmlns:a="http://schemas.openxmlformats.org/drawingml/2006/main" xmlns:r="http://schemas.openxmlformats.org/officeDocument/2006/relationships" r:embed="rId6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070420">
          <a:off x="2378526" y="3674671"/>
          <a:ext cx="1440000" cy="144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13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05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6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50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89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95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82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43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8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56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72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3AD5-8BB0-4C3E-A06A-04E52EF7AFBD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EBE11-40BB-4A64-A756-AF9885E4E3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16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28492625"/>
              </p:ext>
            </p:extLst>
          </p:nvPr>
        </p:nvGraphicFramePr>
        <p:xfrm>
          <a:off x="755576" y="620688"/>
          <a:ext cx="80165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4 Rectángulo"/>
          <p:cNvSpPr/>
          <p:nvPr/>
        </p:nvSpPr>
        <p:spPr>
          <a:xfrm>
            <a:off x="611560" y="5589240"/>
            <a:ext cx="86409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efecto-de-sonido-de-ruleta-de-juego-game-roulette-sound-effect-2020_d1imXjiV0b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68344" y="764704"/>
            <a:ext cx="487363" cy="487363"/>
          </a:xfrm>
          <a:prstGeom prst="rect">
            <a:avLst/>
          </a:prstGeom>
        </p:spPr>
      </p:pic>
      <p:sp>
        <p:nvSpPr>
          <p:cNvPr id="7" name="6 Triángulo isósceles"/>
          <p:cNvSpPr/>
          <p:nvPr/>
        </p:nvSpPr>
        <p:spPr>
          <a:xfrm rot="8451922">
            <a:off x="2195736" y="404664"/>
            <a:ext cx="720080" cy="847403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01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33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 showWhenStopped="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0</Words>
  <Application>Microsoft Office PowerPoint</Application>
  <PresentationFormat>Presentación en pantalla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alm2m</dc:creator>
  <cp:lastModifiedBy>alm2m</cp:lastModifiedBy>
  <cp:revision>6</cp:revision>
  <dcterms:created xsi:type="dcterms:W3CDTF">2022-01-01T13:04:38Z</dcterms:created>
  <dcterms:modified xsi:type="dcterms:W3CDTF">2022-01-01T17:49:11Z</dcterms:modified>
</cp:coreProperties>
</file>