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1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36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73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58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60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96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11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6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53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9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64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65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5FF7B-682C-44E8-9E51-08C10830028B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6A8E3-CEB2-483D-9587-E453E4C58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35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wmv"/><Relationship Id="rId7" Type="http://schemas.openxmlformats.org/officeDocument/2006/relationships/image" Target="../media/image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video" Target="../media/media2.wm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 deportes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436096" y="2204864"/>
            <a:ext cx="2815208" cy="281520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Presentación7.wmv">
            <a:hlinkClick r:id="" action="ppaction://media"/>
          </p:cNvPr>
          <p:cNvPicPr>
            <a:picLocks noChangeAspect="1"/>
          </p:cNvPicPr>
          <p:nvPr>
            <a:vide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87624" y="2204864"/>
            <a:ext cx="2815200" cy="2815200"/>
          </a:xfrm>
          <a:prstGeom prst="round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6" name="5 CuadroTexto"/>
          <p:cNvSpPr txBox="1"/>
          <p:nvPr/>
        </p:nvSpPr>
        <p:spPr>
          <a:xfrm>
            <a:off x="1763688" y="620688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latin typeface="KG Call Me Maybe" pitchFamily="2" charset="0"/>
              </a:rPr>
              <a:t>SPORT SENTENCES</a:t>
            </a:r>
            <a:endParaRPr lang="es-ES" sz="6600" b="1" dirty="0">
              <a:latin typeface="KG Call Me Maybe" pitchFamily="2" charset="0"/>
            </a:endParaRPr>
          </a:p>
        </p:txBody>
      </p:sp>
      <p:sp>
        <p:nvSpPr>
          <p:cNvPr id="7" name="6 Acorde"/>
          <p:cNvSpPr/>
          <p:nvPr/>
        </p:nvSpPr>
        <p:spPr>
          <a:xfrm rot="17546896">
            <a:off x="2255209" y="5057099"/>
            <a:ext cx="648072" cy="648072"/>
          </a:xfrm>
          <a:prstGeom prst="chord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Acorde"/>
          <p:cNvSpPr/>
          <p:nvPr/>
        </p:nvSpPr>
        <p:spPr>
          <a:xfrm rot="17515086">
            <a:off x="6519663" y="5037666"/>
            <a:ext cx="648072" cy="648072"/>
          </a:xfrm>
          <a:prstGeom prst="chord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74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3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0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video>
              <p:cMediaNode vol="80000">
                <p:cTn id="11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</Words>
  <Application>Microsoft Office PowerPoint</Application>
  <PresentationFormat>Presentación en pantalla (4:3)</PresentationFormat>
  <Paragraphs>1</Paragraphs>
  <Slides>1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alm2m</dc:creator>
  <cp:lastModifiedBy>alm2m</cp:lastModifiedBy>
  <cp:revision>3</cp:revision>
  <dcterms:created xsi:type="dcterms:W3CDTF">2022-01-01T16:32:35Z</dcterms:created>
  <dcterms:modified xsi:type="dcterms:W3CDTF">2022-01-01T17:15:42Z</dcterms:modified>
</cp:coreProperties>
</file>