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7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badminton 1" descr="badminto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7080" y="1532255"/>
            <a:ext cx="1411605" cy="1411605"/>
          </a:xfrm>
          <a:prstGeom prst="rect">
            <a:avLst/>
          </a:prstGeom>
        </p:spPr>
      </p:pic>
      <p:pic>
        <p:nvPicPr>
          <p:cNvPr id="5" name="basket 2" descr="basketbal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780" y="1532255"/>
            <a:ext cx="1411605" cy="1411605"/>
          </a:xfrm>
          <a:prstGeom prst="rect">
            <a:avLst/>
          </a:prstGeom>
        </p:spPr>
      </p:pic>
      <p:pic>
        <p:nvPicPr>
          <p:cNvPr id="6" name="golf 1" descr="gol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780" y="4502150"/>
            <a:ext cx="1411605" cy="1411605"/>
          </a:xfrm>
          <a:prstGeom prst="rect">
            <a:avLst/>
          </a:prstGeom>
        </p:spPr>
      </p:pic>
      <p:pic>
        <p:nvPicPr>
          <p:cNvPr id="7" name="hockey 1" descr="hock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115" y="1532255"/>
            <a:ext cx="1411605" cy="1411605"/>
          </a:xfrm>
          <a:prstGeom prst="rect">
            <a:avLst/>
          </a:prstGeom>
        </p:spPr>
      </p:pic>
      <p:pic>
        <p:nvPicPr>
          <p:cNvPr id="8" name="swimming 1" descr="swimm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090" y="4502785"/>
            <a:ext cx="1411605" cy="1411605"/>
          </a:xfrm>
          <a:prstGeom prst="rect">
            <a:avLst/>
          </a:prstGeom>
        </p:spPr>
      </p:pic>
      <p:pic>
        <p:nvPicPr>
          <p:cNvPr id="9" name="volley 1" descr="volleyball-playe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8585" y="1532255"/>
            <a:ext cx="1411605" cy="1411605"/>
          </a:xfrm>
          <a:prstGeom prst="rect">
            <a:avLst/>
          </a:prstGeom>
        </p:spPr>
      </p:pic>
      <p:pic>
        <p:nvPicPr>
          <p:cNvPr id="10" name="badminton 2" descr="badminto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79675" y="4503420"/>
            <a:ext cx="1411605" cy="1411605"/>
          </a:xfrm>
          <a:prstGeom prst="rect">
            <a:avLst/>
          </a:prstGeom>
        </p:spPr>
      </p:pic>
      <p:pic>
        <p:nvPicPr>
          <p:cNvPr id="11" name="basket 1" descr="basketbal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" y="1532255"/>
            <a:ext cx="1411605" cy="1411605"/>
          </a:xfrm>
          <a:prstGeom prst="rect">
            <a:avLst/>
          </a:prstGeom>
        </p:spPr>
      </p:pic>
      <p:pic>
        <p:nvPicPr>
          <p:cNvPr id="12" name="golf 2" descr="gol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3815" y="4503420"/>
            <a:ext cx="1411605" cy="1411605"/>
          </a:xfrm>
          <a:prstGeom prst="rect">
            <a:avLst/>
          </a:prstGeom>
        </p:spPr>
      </p:pic>
      <p:pic>
        <p:nvPicPr>
          <p:cNvPr id="13" name="hockey 2" descr="hock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1745" y="4504690"/>
            <a:ext cx="1411605" cy="1411605"/>
          </a:xfrm>
          <a:prstGeom prst="rect">
            <a:avLst/>
          </a:prstGeom>
        </p:spPr>
      </p:pic>
      <p:pic>
        <p:nvPicPr>
          <p:cNvPr id="14" name="swimming 2" descr="swimm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0710" y="4505325"/>
            <a:ext cx="1411605" cy="1411605"/>
          </a:xfrm>
          <a:prstGeom prst="rect">
            <a:avLst/>
          </a:prstGeom>
        </p:spPr>
      </p:pic>
      <p:pic>
        <p:nvPicPr>
          <p:cNvPr id="15" name="volley 2" descr="volleyball-playe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5855" y="1532255"/>
            <a:ext cx="1411605" cy="1411605"/>
          </a:xfrm>
          <a:prstGeom prst="rect">
            <a:avLst/>
          </a:prstGeom>
        </p:spPr>
      </p:pic>
      <p:sp>
        <p:nvSpPr>
          <p:cNvPr id="16" name="Rectángulo 1"/>
          <p:cNvSpPr/>
          <p:nvPr/>
        </p:nvSpPr>
        <p:spPr>
          <a:xfrm>
            <a:off x="362585" y="111506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17" name="Rectángulo 2"/>
          <p:cNvSpPr/>
          <p:nvPr/>
        </p:nvSpPr>
        <p:spPr>
          <a:xfrm>
            <a:off x="2280285" y="111506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18" name="Rectángulo 3"/>
          <p:cNvSpPr/>
          <p:nvPr/>
        </p:nvSpPr>
        <p:spPr>
          <a:xfrm>
            <a:off x="4197985" y="111506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19" name="Rectángulo 4"/>
          <p:cNvSpPr/>
          <p:nvPr/>
        </p:nvSpPr>
        <p:spPr>
          <a:xfrm>
            <a:off x="6115685" y="111506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20" name="Rectángulo 5"/>
          <p:cNvSpPr/>
          <p:nvPr/>
        </p:nvSpPr>
        <p:spPr>
          <a:xfrm>
            <a:off x="8033385" y="111506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21" name="Rectángulo 6"/>
          <p:cNvSpPr/>
          <p:nvPr/>
        </p:nvSpPr>
        <p:spPr>
          <a:xfrm>
            <a:off x="9951085" y="111506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23" name="Rectángulo 7"/>
          <p:cNvSpPr/>
          <p:nvPr/>
        </p:nvSpPr>
        <p:spPr>
          <a:xfrm>
            <a:off x="362585" y="391033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24" name="Rectángulo 8"/>
          <p:cNvSpPr/>
          <p:nvPr/>
        </p:nvSpPr>
        <p:spPr>
          <a:xfrm>
            <a:off x="2280285" y="391033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25" name="Rectángulo 9"/>
          <p:cNvSpPr/>
          <p:nvPr/>
        </p:nvSpPr>
        <p:spPr>
          <a:xfrm>
            <a:off x="4197985" y="391033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26" name="Rectángulo 10"/>
          <p:cNvSpPr/>
          <p:nvPr/>
        </p:nvSpPr>
        <p:spPr>
          <a:xfrm>
            <a:off x="6115685" y="3875405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27" name="Rectángulo 11"/>
          <p:cNvSpPr/>
          <p:nvPr/>
        </p:nvSpPr>
        <p:spPr>
          <a:xfrm>
            <a:off x="8033385" y="391033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28" name="Rectángulo 12"/>
          <p:cNvSpPr/>
          <p:nvPr/>
        </p:nvSpPr>
        <p:spPr>
          <a:xfrm>
            <a:off x="9951085" y="3910330"/>
            <a:ext cx="1769110" cy="212407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16" grpId="1" bldLvl="0" animBg="1"/>
      <p:bldP spid="18" grpId="1" bldLvl="0" animBg="1"/>
      <p:bldP spid="19" grpId="1" bldLvl="0" animBg="1"/>
      <p:bldP spid="20" grpId="1" bldLvl="0" animBg="1"/>
      <p:bldP spid="21" grpId="1" bldLvl="0" animBg="1"/>
      <p:bldP spid="23" grpId="1" bldLvl="0" animBg="1"/>
      <p:bldP spid="24" grpId="1" bldLvl="0" animBg="1"/>
      <p:bldP spid="25" grpId="1" bldLvl="0" animBg="1"/>
      <p:bldP spid="26" grpId="1" bldLvl="0" animBg="1"/>
      <p:bldP spid="27" grpId="1" bldLvl="0" animBg="1"/>
      <p:bldP spid="28" grpId="1" bldLvl="0" animBg="1"/>
      <p:bldP spid="23" grpId="2" bldLvl="0" animBg="1"/>
      <p:bldP spid="17" grpId="1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Arial Unicode MS</vt:lpstr>
      <vt:lpstr>Calibri</vt:lpstr>
      <vt:lpstr>Microsoft YaHei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alm2m</cp:lastModifiedBy>
  <cp:revision>2</cp:revision>
  <dcterms:created xsi:type="dcterms:W3CDTF">2021-12-25T15:33:26Z</dcterms:created>
  <dcterms:modified xsi:type="dcterms:W3CDTF">2021-12-25T17:42:29Z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3082-11.2.0.10307</vt:lpwstr>
  </property>
  <property fmtid="{D5CDD505-2E9C-101B-9397-08002B2CF9AE}" pid="3" name="ICV">
    <vt:lpwstr>0A4C0EAA77B245A1A7018409D47148A7</vt:lpwstr>
  </property>
</Properties>
</file>