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60" r:id="rId2"/>
    <p:sldId id="261" r:id="rId3"/>
    <p:sldId id="256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33"/>
  </p:normalViewPr>
  <p:slideViewPr>
    <p:cSldViewPr snapToGrid="0" snapToObjects="1">
      <p:cViewPr>
        <p:scale>
          <a:sx n="100" d="100"/>
          <a:sy n="100" d="100"/>
        </p:scale>
        <p:origin x="5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63AD-D665-6440-AEED-BD662CD7EA00}" type="datetimeFigureOut">
              <a:rPr lang="es-ES" smtClean="0"/>
              <a:t>14/12/21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49C58-9076-184E-9D7E-D09760E48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6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249C58-9076-184E-9D7E-D09760E483B6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13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249C58-9076-184E-9D7E-D09760E483B6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7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249C58-9076-184E-9D7E-D09760E483B6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78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93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20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79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75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14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00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63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9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70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71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61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5D06-A38E-724D-B445-A7352BF3EF3E}" type="datetimeFigureOut">
              <a:rPr lang="es-ES" smtClean="0"/>
              <a:t>9/12/21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AD095-000E-E14A-8304-58C2EB504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78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DB5EFD14-AFF5-9448-82FB-4AEDE14C87DC}"/>
              </a:ext>
            </a:extLst>
          </p:cNvPr>
          <p:cNvSpPr/>
          <p:nvPr/>
        </p:nvSpPr>
        <p:spPr>
          <a:xfrm>
            <a:off x="1819757" y="27023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49" name="Rectángulo redondeado 48">
            <a:extLst>
              <a:ext uri="{FF2B5EF4-FFF2-40B4-BE49-F238E27FC236}">
                <a16:creationId xmlns:a16="http://schemas.microsoft.com/office/drawing/2014/main" id="{267C059A-D972-2341-9ADA-A117E8FFF7B0}"/>
              </a:ext>
            </a:extLst>
          </p:cNvPr>
          <p:cNvSpPr/>
          <p:nvPr/>
        </p:nvSpPr>
        <p:spPr>
          <a:xfrm rot="1331443">
            <a:off x="1154755" y="56777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redondeado 46">
            <a:extLst>
              <a:ext uri="{FF2B5EF4-FFF2-40B4-BE49-F238E27FC236}">
                <a16:creationId xmlns:a16="http://schemas.microsoft.com/office/drawing/2014/main" id="{4C8B6522-BC39-C643-8F34-40BBE271B317}"/>
              </a:ext>
            </a:extLst>
          </p:cNvPr>
          <p:cNvSpPr/>
          <p:nvPr/>
        </p:nvSpPr>
        <p:spPr>
          <a:xfrm rot="1331443">
            <a:off x="1151255" y="567775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Rectángulo redondeado 49">
            <a:extLst>
              <a:ext uri="{FF2B5EF4-FFF2-40B4-BE49-F238E27FC236}">
                <a16:creationId xmlns:a16="http://schemas.microsoft.com/office/drawing/2014/main" id="{7308CBA0-8F87-9141-894E-FD477410357A}"/>
              </a:ext>
            </a:extLst>
          </p:cNvPr>
          <p:cNvSpPr/>
          <p:nvPr/>
        </p:nvSpPr>
        <p:spPr>
          <a:xfrm rot="1331443">
            <a:off x="1308672" y="128409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Rectángulo redondeado 50">
            <a:extLst>
              <a:ext uri="{FF2B5EF4-FFF2-40B4-BE49-F238E27FC236}">
                <a16:creationId xmlns:a16="http://schemas.microsoft.com/office/drawing/2014/main" id="{B84EF31C-C8F9-4E46-ABA5-524A4D08E03D}"/>
              </a:ext>
            </a:extLst>
          </p:cNvPr>
          <p:cNvSpPr/>
          <p:nvPr/>
        </p:nvSpPr>
        <p:spPr>
          <a:xfrm rot="1331443">
            <a:off x="1305172" y="1284095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CFE95E9C-9DC3-A849-BBAD-8ED05E34F0B2}"/>
              </a:ext>
            </a:extLst>
          </p:cNvPr>
          <p:cNvSpPr/>
          <p:nvPr/>
        </p:nvSpPr>
        <p:spPr>
          <a:xfrm rot="1331443">
            <a:off x="520227" y="905103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Rectángulo redondeado 52">
            <a:extLst>
              <a:ext uri="{FF2B5EF4-FFF2-40B4-BE49-F238E27FC236}">
                <a16:creationId xmlns:a16="http://schemas.microsoft.com/office/drawing/2014/main" id="{96FF9413-A667-144A-A653-A0C584DF9D34}"/>
              </a:ext>
            </a:extLst>
          </p:cNvPr>
          <p:cNvSpPr/>
          <p:nvPr/>
        </p:nvSpPr>
        <p:spPr>
          <a:xfrm rot="1331443">
            <a:off x="516727" y="905104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D3A3D321-31F5-A74B-8EE3-6804ADB7BDBA}"/>
              </a:ext>
            </a:extLst>
          </p:cNvPr>
          <p:cNvSpPr/>
          <p:nvPr/>
        </p:nvSpPr>
        <p:spPr>
          <a:xfrm rot="1331443">
            <a:off x="696530" y="1706948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redondeado 54">
            <a:extLst>
              <a:ext uri="{FF2B5EF4-FFF2-40B4-BE49-F238E27FC236}">
                <a16:creationId xmlns:a16="http://schemas.microsoft.com/office/drawing/2014/main" id="{8A722E8B-A643-A345-AFCC-47F4DDC121C5}"/>
              </a:ext>
            </a:extLst>
          </p:cNvPr>
          <p:cNvSpPr/>
          <p:nvPr/>
        </p:nvSpPr>
        <p:spPr>
          <a:xfrm rot="1331443">
            <a:off x="693030" y="1706949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377E1E35-8A86-5347-8DE8-E4ECD74336C5}"/>
              </a:ext>
            </a:extLst>
          </p:cNvPr>
          <p:cNvSpPr/>
          <p:nvPr/>
        </p:nvSpPr>
        <p:spPr>
          <a:xfrm>
            <a:off x="2615859" y="14358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6BC402F5-CFCD-8C45-A2D0-F7C41BA3BF0A}"/>
              </a:ext>
            </a:extLst>
          </p:cNvPr>
          <p:cNvSpPr/>
          <p:nvPr/>
        </p:nvSpPr>
        <p:spPr>
          <a:xfrm>
            <a:off x="4261805" y="27023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023B6ECC-BA59-0B49-AE09-6BFBDA4A6D86}"/>
              </a:ext>
            </a:extLst>
          </p:cNvPr>
          <p:cNvSpPr/>
          <p:nvPr/>
        </p:nvSpPr>
        <p:spPr>
          <a:xfrm rot="1331443">
            <a:off x="3596803" y="56777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4A4268AB-21DB-F346-8600-20EB8B833B35}"/>
              </a:ext>
            </a:extLst>
          </p:cNvPr>
          <p:cNvSpPr/>
          <p:nvPr/>
        </p:nvSpPr>
        <p:spPr>
          <a:xfrm rot="1331443">
            <a:off x="3593303" y="567775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Rectángulo redondeado 61">
            <a:extLst>
              <a:ext uri="{FF2B5EF4-FFF2-40B4-BE49-F238E27FC236}">
                <a16:creationId xmlns:a16="http://schemas.microsoft.com/office/drawing/2014/main" id="{B6CF66B8-990E-B64D-9456-2E215A835EC4}"/>
              </a:ext>
            </a:extLst>
          </p:cNvPr>
          <p:cNvSpPr/>
          <p:nvPr/>
        </p:nvSpPr>
        <p:spPr>
          <a:xfrm rot="1331443">
            <a:off x="3750720" y="128409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Rectángulo redondeado 62">
            <a:extLst>
              <a:ext uri="{FF2B5EF4-FFF2-40B4-BE49-F238E27FC236}">
                <a16:creationId xmlns:a16="http://schemas.microsoft.com/office/drawing/2014/main" id="{83F85497-00D8-724C-8EEE-7DA27A60F651}"/>
              </a:ext>
            </a:extLst>
          </p:cNvPr>
          <p:cNvSpPr/>
          <p:nvPr/>
        </p:nvSpPr>
        <p:spPr>
          <a:xfrm rot="1331443">
            <a:off x="3747220" y="1284095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redondeado 63">
            <a:extLst>
              <a:ext uri="{FF2B5EF4-FFF2-40B4-BE49-F238E27FC236}">
                <a16:creationId xmlns:a16="http://schemas.microsoft.com/office/drawing/2014/main" id="{44756232-2935-6343-A86F-6292900D9022}"/>
              </a:ext>
            </a:extLst>
          </p:cNvPr>
          <p:cNvSpPr/>
          <p:nvPr/>
        </p:nvSpPr>
        <p:spPr>
          <a:xfrm rot="1331443">
            <a:off x="2962275" y="905103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Rectángulo redondeado 64">
            <a:extLst>
              <a:ext uri="{FF2B5EF4-FFF2-40B4-BE49-F238E27FC236}">
                <a16:creationId xmlns:a16="http://schemas.microsoft.com/office/drawing/2014/main" id="{AAFFEADD-D3B3-9140-A817-A344CCE5DFFD}"/>
              </a:ext>
            </a:extLst>
          </p:cNvPr>
          <p:cNvSpPr/>
          <p:nvPr/>
        </p:nvSpPr>
        <p:spPr>
          <a:xfrm rot="1331443">
            <a:off x="2958775" y="905104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Rectángulo redondeado 65">
            <a:extLst>
              <a:ext uri="{FF2B5EF4-FFF2-40B4-BE49-F238E27FC236}">
                <a16:creationId xmlns:a16="http://schemas.microsoft.com/office/drawing/2014/main" id="{F47D90CA-6BCC-C248-AE27-F7235427B640}"/>
              </a:ext>
            </a:extLst>
          </p:cNvPr>
          <p:cNvSpPr/>
          <p:nvPr/>
        </p:nvSpPr>
        <p:spPr>
          <a:xfrm rot="1331443">
            <a:off x="3138578" y="1706948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Rectángulo redondeado 66">
            <a:extLst>
              <a:ext uri="{FF2B5EF4-FFF2-40B4-BE49-F238E27FC236}">
                <a16:creationId xmlns:a16="http://schemas.microsoft.com/office/drawing/2014/main" id="{ED8CE352-81BD-F54A-9BE5-5645BA3769C3}"/>
              </a:ext>
            </a:extLst>
          </p:cNvPr>
          <p:cNvSpPr/>
          <p:nvPr/>
        </p:nvSpPr>
        <p:spPr>
          <a:xfrm rot="1331443">
            <a:off x="3135078" y="1706949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A62ECEDC-823A-8542-8BA1-4BDF451849EB}"/>
              </a:ext>
            </a:extLst>
          </p:cNvPr>
          <p:cNvSpPr/>
          <p:nvPr/>
        </p:nvSpPr>
        <p:spPr>
          <a:xfrm>
            <a:off x="5083108" y="14358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7C28FE94-6875-A948-BBFB-AF8B33E2C10C}"/>
              </a:ext>
            </a:extLst>
          </p:cNvPr>
          <p:cNvSpPr/>
          <p:nvPr/>
        </p:nvSpPr>
        <p:spPr>
          <a:xfrm>
            <a:off x="6729054" y="27023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72" name="Rectángulo redondeado 71">
            <a:extLst>
              <a:ext uri="{FF2B5EF4-FFF2-40B4-BE49-F238E27FC236}">
                <a16:creationId xmlns:a16="http://schemas.microsoft.com/office/drawing/2014/main" id="{B214A3F6-8435-DD4B-A37E-D5C472F97E69}"/>
              </a:ext>
            </a:extLst>
          </p:cNvPr>
          <p:cNvSpPr/>
          <p:nvPr/>
        </p:nvSpPr>
        <p:spPr>
          <a:xfrm rot="1331443">
            <a:off x="6064052" y="56777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Rectángulo redondeado 72">
            <a:extLst>
              <a:ext uri="{FF2B5EF4-FFF2-40B4-BE49-F238E27FC236}">
                <a16:creationId xmlns:a16="http://schemas.microsoft.com/office/drawing/2014/main" id="{07909BDC-B310-BE4A-A065-4546C46D495E}"/>
              </a:ext>
            </a:extLst>
          </p:cNvPr>
          <p:cNvSpPr/>
          <p:nvPr/>
        </p:nvSpPr>
        <p:spPr>
          <a:xfrm rot="1331443">
            <a:off x="6060552" y="567775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ángulo redondeado 73">
            <a:extLst>
              <a:ext uri="{FF2B5EF4-FFF2-40B4-BE49-F238E27FC236}">
                <a16:creationId xmlns:a16="http://schemas.microsoft.com/office/drawing/2014/main" id="{60AB4696-0F5D-4B40-821F-CFF08DBDCDC8}"/>
              </a:ext>
            </a:extLst>
          </p:cNvPr>
          <p:cNvSpPr/>
          <p:nvPr/>
        </p:nvSpPr>
        <p:spPr>
          <a:xfrm rot="1331443">
            <a:off x="6217969" y="128409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Rectángulo redondeado 74">
            <a:extLst>
              <a:ext uri="{FF2B5EF4-FFF2-40B4-BE49-F238E27FC236}">
                <a16:creationId xmlns:a16="http://schemas.microsoft.com/office/drawing/2014/main" id="{FCC5A387-CB85-9648-B371-83ECDA614663}"/>
              </a:ext>
            </a:extLst>
          </p:cNvPr>
          <p:cNvSpPr/>
          <p:nvPr/>
        </p:nvSpPr>
        <p:spPr>
          <a:xfrm rot="1331443">
            <a:off x="6214469" y="1284095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Rectángulo redondeado 75">
            <a:extLst>
              <a:ext uri="{FF2B5EF4-FFF2-40B4-BE49-F238E27FC236}">
                <a16:creationId xmlns:a16="http://schemas.microsoft.com/office/drawing/2014/main" id="{84B83886-126E-CB46-A2AE-E216ABCEE308}"/>
              </a:ext>
            </a:extLst>
          </p:cNvPr>
          <p:cNvSpPr/>
          <p:nvPr/>
        </p:nvSpPr>
        <p:spPr>
          <a:xfrm rot="1331443">
            <a:off x="5429524" y="905103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Rectángulo redondeado 76">
            <a:extLst>
              <a:ext uri="{FF2B5EF4-FFF2-40B4-BE49-F238E27FC236}">
                <a16:creationId xmlns:a16="http://schemas.microsoft.com/office/drawing/2014/main" id="{62FCE70A-A785-3C45-86FF-F4DA38D4BFFD}"/>
              </a:ext>
            </a:extLst>
          </p:cNvPr>
          <p:cNvSpPr/>
          <p:nvPr/>
        </p:nvSpPr>
        <p:spPr>
          <a:xfrm rot="1331443">
            <a:off x="5426024" y="905104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62F1D152-996A-FB44-8A96-4BD0B5FC8C72}"/>
              </a:ext>
            </a:extLst>
          </p:cNvPr>
          <p:cNvSpPr/>
          <p:nvPr/>
        </p:nvSpPr>
        <p:spPr>
          <a:xfrm rot="1331443">
            <a:off x="5605827" y="1706948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Rectángulo redondeado 78">
            <a:extLst>
              <a:ext uri="{FF2B5EF4-FFF2-40B4-BE49-F238E27FC236}">
                <a16:creationId xmlns:a16="http://schemas.microsoft.com/office/drawing/2014/main" id="{4FEED560-994C-BE4B-9A4C-5A97E40BD1F5}"/>
              </a:ext>
            </a:extLst>
          </p:cNvPr>
          <p:cNvSpPr/>
          <p:nvPr/>
        </p:nvSpPr>
        <p:spPr>
          <a:xfrm rot="1331443">
            <a:off x="5602327" y="1706949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124091DC-BC74-3B47-AAA5-3A60DA08F540}"/>
              </a:ext>
            </a:extLst>
          </p:cNvPr>
          <p:cNvSpPr/>
          <p:nvPr/>
        </p:nvSpPr>
        <p:spPr>
          <a:xfrm>
            <a:off x="7532494" y="1625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F3269982-D614-914C-A692-8493447EC813}"/>
              </a:ext>
            </a:extLst>
          </p:cNvPr>
          <p:cNvSpPr/>
          <p:nvPr/>
        </p:nvSpPr>
        <p:spPr>
          <a:xfrm>
            <a:off x="9178440" y="272124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KG Red Hands" panose="02000505000000020004" pitchFamily="2" charset="0"/>
              </a:rPr>
              <a:t>+4</a:t>
            </a:r>
          </a:p>
        </p:txBody>
      </p:sp>
      <p:sp>
        <p:nvSpPr>
          <p:cNvPr id="84" name="Rectángulo redondeado 83">
            <a:extLst>
              <a:ext uri="{FF2B5EF4-FFF2-40B4-BE49-F238E27FC236}">
                <a16:creationId xmlns:a16="http://schemas.microsoft.com/office/drawing/2014/main" id="{1347B601-9363-8B41-B5DF-5C35FA23597D}"/>
              </a:ext>
            </a:extLst>
          </p:cNvPr>
          <p:cNvSpPr/>
          <p:nvPr/>
        </p:nvSpPr>
        <p:spPr>
          <a:xfrm rot="1331443">
            <a:off x="8513438" y="58670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Rectángulo redondeado 84">
            <a:extLst>
              <a:ext uri="{FF2B5EF4-FFF2-40B4-BE49-F238E27FC236}">
                <a16:creationId xmlns:a16="http://schemas.microsoft.com/office/drawing/2014/main" id="{2539DC4E-E329-C24C-A701-A9D567B1690D}"/>
              </a:ext>
            </a:extLst>
          </p:cNvPr>
          <p:cNvSpPr/>
          <p:nvPr/>
        </p:nvSpPr>
        <p:spPr>
          <a:xfrm rot="1331443">
            <a:off x="8509938" y="586705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Rectángulo redondeado 85">
            <a:extLst>
              <a:ext uri="{FF2B5EF4-FFF2-40B4-BE49-F238E27FC236}">
                <a16:creationId xmlns:a16="http://schemas.microsoft.com/office/drawing/2014/main" id="{DD65CC32-764C-FF45-A136-5478FA15DB5E}"/>
              </a:ext>
            </a:extLst>
          </p:cNvPr>
          <p:cNvSpPr/>
          <p:nvPr/>
        </p:nvSpPr>
        <p:spPr>
          <a:xfrm rot="1331443">
            <a:off x="8667355" y="130302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Rectángulo redondeado 86">
            <a:extLst>
              <a:ext uri="{FF2B5EF4-FFF2-40B4-BE49-F238E27FC236}">
                <a16:creationId xmlns:a16="http://schemas.microsoft.com/office/drawing/2014/main" id="{C5558DCE-43BF-C64C-9430-ED504C9C5DE2}"/>
              </a:ext>
            </a:extLst>
          </p:cNvPr>
          <p:cNvSpPr/>
          <p:nvPr/>
        </p:nvSpPr>
        <p:spPr>
          <a:xfrm rot="1331443">
            <a:off x="8663855" y="1303025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Rectángulo redondeado 87">
            <a:extLst>
              <a:ext uri="{FF2B5EF4-FFF2-40B4-BE49-F238E27FC236}">
                <a16:creationId xmlns:a16="http://schemas.microsoft.com/office/drawing/2014/main" id="{4E23BEAD-B394-7045-BAEB-E104B7ED6655}"/>
              </a:ext>
            </a:extLst>
          </p:cNvPr>
          <p:cNvSpPr/>
          <p:nvPr/>
        </p:nvSpPr>
        <p:spPr>
          <a:xfrm rot="1331443">
            <a:off x="7878910" y="924033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Rectángulo redondeado 88">
            <a:extLst>
              <a:ext uri="{FF2B5EF4-FFF2-40B4-BE49-F238E27FC236}">
                <a16:creationId xmlns:a16="http://schemas.microsoft.com/office/drawing/2014/main" id="{D9867157-7CA6-7041-8E50-56E3788CF2A5}"/>
              </a:ext>
            </a:extLst>
          </p:cNvPr>
          <p:cNvSpPr/>
          <p:nvPr/>
        </p:nvSpPr>
        <p:spPr>
          <a:xfrm rot="1331443">
            <a:off x="7875410" y="924034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Rectángulo redondeado 89">
            <a:extLst>
              <a:ext uri="{FF2B5EF4-FFF2-40B4-BE49-F238E27FC236}">
                <a16:creationId xmlns:a16="http://schemas.microsoft.com/office/drawing/2014/main" id="{F4933733-5452-364C-A584-AB2E9223BBE8}"/>
              </a:ext>
            </a:extLst>
          </p:cNvPr>
          <p:cNvSpPr/>
          <p:nvPr/>
        </p:nvSpPr>
        <p:spPr>
          <a:xfrm rot="1331443">
            <a:off x="8055213" y="1725878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Rectángulo redondeado 90">
            <a:extLst>
              <a:ext uri="{FF2B5EF4-FFF2-40B4-BE49-F238E27FC236}">
                <a16:creationId xmlns:a16="http://schemas.microsoft.com/office/drawing/2014/main" id="{36811C27-DE8E-A94D-901A-3B8BD970393E}"/>
              </a:ext>
            </a:extLst>
          </p:cNvPr>
          <p:cNvSpPr/>
          <p:nvPr/>
        </p:nvSpPr>
        <p:spPr>
          <a:xfrm rot="1331443">
            <a:off x="8051713" y="1725879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C7A8E677-F369-7A44-AB08-ED244FF2CCAC}"/>
              </a:ext>
            </a:extLst>
          </p:cNvPr>
          <p:cNvSpPr/>
          <p:nvPr/>
        </p:nvSpPr>
        <p:spPr>
          <a:xfrm>
            <a:off x="86496" y="3454796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Redondear rectángulo de esquina diagonal 92">
            <a:extLst>
              <a:ext uri="{FF2B5EF4-FFF2-40B4-BE49-F238E27FC236}">
                <a16:creationId xmlns:a16="http://schemas.microsoft.com/office/drawing/2014/main" id="{C07FD466-5436-4448-8D75-75586CA6F9EA}"/>
              </a:ext>
            </a:extLst>
          </p:cNvPr>
          <p:cNvSpPr/>
          <p:nvPr/>
        </p:nvSpPr>
        <p:spPr>
          <a:xfrm>
            <a:off x="302739" y="37020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Rectángulo redondeado 95">
            <a:extLst>
              <a:ext uri="{FF2B5EF4-FFF2-40B4-BE49-F238E27FC236}">
                <a16:creationId xmlns:a16="http://schemas.microsoft.com/office/drawing/2014/main" id="{7B9E66D6-FC7D-F140-8550-7832C4993E56}"/>
              </a:ext>
            </a:extLst>
          </p:cNvPr>
          <p:cNvSpPr/>
          <p:nvPr/>
        </p:nvSpPr>
        <p:spPr>
          <a:xfrm>
            <a:off x="1350190" y="3965546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Rectángulo redondeado 96">
            <a:extLst>
              <a:ext uri="{FF2B5EF4-FFF2-40B4-BE49-F238E27FC236}">
                <a16:creationId xmlns:a16="http://schemas.microsoft.com/office/drawing/2014/main" id="{DBACACA0-2CF7-C047-ACAC-01810ED9422A}"/>
              </a:ext>
            </a:extLst>
          </p:cNvPr>
          <p:cNvSpPr/>
          <p:nvPr/>
        </p:nvSpPr>
        <p:spPr>
          <a:xfrm>
            <a:off x="1346690" y="3965547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9C8478DA-0A0C-5D42-AE69-9E9EFD921CE3}"/>
              </a:ext>
            </a:extLst>
          </p:cNvPr>
          <p:cNvSpPr/>
          <p:nvPr/>
        </p:nvSpPr>
        <p:spPr>
          <a:xfrm>
            <a:off x="2528544" y="3454796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Redondear rectángulo de esquina diagonal 104">
            <a:extLst>
              <a:ext uri="{FF2B5EF4-FFF2-40B4-BE49-F238E27FC236}">
                <a16:creationId xmlns:a16="http://schemas.microsoft.com/office/drawing/2014/main" id="{4840EE2D-20D6-E647-832C-007C092206D8}"/>
              </a:ext>
            </a:extLst>
          </p:cNvPr>
          <p:cNvSpPr/>
          <p:nvPr/>
        </p:nvSpPr>
        <p:spPr>
          <a:xfrm>
            <a:off x="2744787" y="37020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Rectángulo redondeado 107">
            <a:extLst>
              <a:ext uri="{FF2B5EF4-FFF2-40B4-BE49-F238E27FC236}">
                <a16:creationId xmlns:a16="http://schemas.microsoft.com/office/drawing/2014/main" id="{E44B7285-B424-E648-A6DB-3F72F07251E5}"/>
              </a:ext>
            </a:extLst>
          </p:cNvPr>
          <p:cNvSpPr/>
          <p:nvPr/>
        </p:nvSpPr>
        <p:spPr>
          <a:xfrm rot="1331443">
            <a:off x="3596803" y="3973142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Rectángulo redondeado 113">
            <a:extLst>
              <a:ext uri="{FF2B5EF4-FFF2-40B4-BE49-F238E27FC236}">
                <a16:creationId xmlns:a16="http://schemas.microsoft.com/office/drawing/2014/main" id="{C5F08E73-6C5E-4746-97A8-AF2C5C1AC6CC}"/>
              </a:ext>
            </a:extLst>
          </p:cNvPr>
          <p:cNvSpPr/>
          <p:nvPr/>
        </p:nvSpPr>
        <p:spPr>
          <a:xfrm rot="1331443">
            <a:off x="3138578" y="5112316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EE441693-E728-5744-A0CD-6E5176E727D7}"/>
              </a:ext>
            </a:extLst>
          </p:cNvPr>
          <p:cNvSpPr/>
          <p:nvPr/>
        </p:nvSpPr>
        <p:spPr>
          <a:xfrm>
            <a:off x="4995793" y="3454796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Redondear rectángulo de esquina diagonal 116">
            <a:extLst>
              <a:ext uri="{FF2B5EF4-FFF2-40B4-BE49-F238E27FC236}">
                <a16:creationId xmlns:a16="http://schemas.microsoft.com/office/drawing/2014/main" id="{EE0FFC8A-F65A-F349-AC5E-E25CE6E575D1}"/>
              </a:ext>
            </a:extLst>
          </p:cNvPr>
          <p:cNvSpPr/>
          <p:nvPr/>
        </p:nvSpPr>
        <p:spPr>
          <a:xfrm>
            <a:off x="5212036" y="37020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Rectángulo redondeado 121">
            <a:extLst>
              <a:ext uri="{FF2B5EF4-FFF2-40B4-BE49-F238E27FC236}">
                <a16:creationId xmlns:a16="http://schemas.microsoft.com/office/drawing/2014/main" id="{CDEA2458-9B8C-D24B-8C8D-4E43498DF12A}"/>
              </a:ext>
            </a:extLst>
          </p:cNvPr>
          <p:cNvSpPr/>
          <p:nvPr/>
        </p:nvSpPr>
        <p:spPr>
          <a:xfrm rot="1331443">
            <a:off x="6217969" y="4689462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Rectángulo redondeado 125">
            <a:extLst>
              <a:ext uri="{FF2B5EF4-FFF2-40B4-BE49-F238E27FC236}">
                <a16:creationId xmlns:a16="http://schemas.microsoft.com/office/drawing/2014/main" id="{A7A84E65-F455-2D43-B817-673B37C2F31F}"/>
              </a:ext>
            </a:extLst>
          </p:cNvPr>
          <p:cNvSpPr/>
          <p:nvPr/>
        </p:nvSpPr>
        <p:spPr>
          <a:xfrm rot="1331443">
            <a:off x="5605827" y="5112316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Rectángulo 127">
            <a:extLst>
              <a:ext uri="{FF2B5EF4-FFF2-40B4-BE49-F238E27FC236}">
                <a16:creationId xmlns:a16="http://schemas.microsoft.com/office/drawing/2014/main" id="{EC6FC92D-0F4D-2D48-838A-D87934180491}"/>
              </a:ext>
            </a:extLst>
          </p:cNvPr>
          <p:cNvSpPr/>
          <p:nvPr/>
        </p:nvSpPr>
        <p:spPr>
          <a:xfrm>
            <a:off x="7445179" y="3473726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Redondear rectángulo de esquina diagonal 128">
            <a:extLst>
              <a:ext uri="{FF2B5EF4-FFF2-40B4-BE49-F238E27FC236}">
                <a16:creationId xmlns:a16="http://schemas.microsoft.com/office/drawing/2014/main" id="{B5EFF625-4517-DB42-B905-8B2E5F363A62}"/>
              </a:ext>
            </a:extLst>
          </p:cNvPr>
          <p:cNvSpPr/>
          <p:nvPr/>
        </p:nvSpPr>
        <p:spPr>
          <a:xfrm>
            <a:off x="7661422" y="37210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Rectángulo redondeado 131">
            <a:extLst>
              <a:ext uri="{FF2B5EF4-FFF2-40B4-BE49-F238E27FC236}">
                <a16:creationId xmlns:a16="http://schemas.microsoft.com/office/drawing/2014/main" id="{C9AEC74D-5F6E-AC40-8725-9D11556E0309}"/>
              </a:ext>
            </a:extLst>
          </p:cNvPr>
          <p:cNvSpPr/>
          <p:nvPr/>
        </p:nvSpPr>
        <p:spPr>
          <a:xfrm rot="1331443">
            <a:off x="8513438" y="3992072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Rectángulo redondeado 137">
            <a:extLst>
              <a:ext uri="{FF2B5EF4-FFF2-40B4-BE49-F238E27FC236}">
                <a16:creationId xmlns:a16="http://schemas.microsoft.com/office/drawing/2014/main" id="{DF49D15A-82B9-7640-8B8E-EAC805D3F7B5}"/>
              </a:ext>
            </a:extLst>
          </p:cNvPr>
          <p:cNvSpPr/>
          <p:nvPr/>
        </p:nvSpPr>
        <p:spPr>
          <a:xfrm rot="1331443">
            <a:off x="8055213" y="5131246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Rectángulo redondeado 147">
            <a:extLst>
              <a:ext uri="{FF2B5EF4-FFF2-40B4-BE49-F238E27FC236}">
                <a16:creationId xmlns:a16="http://schemas.microsoft.com/office/drawing/2014/main" id="{18D3AAB0-7A26-ED44-B3BF-F58F2E654797}"/>
              </a:ext>
            </a:extLst>
          </p:cNvPr>
          <p:cNvSpPr/>
          <p:nvPr/>
        </p:nvSpPr>
        <p:spPr>
          <a:xfrm>
            <a:off x="503859" y="3965545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Rectángulo redondeado 148">
            <a:extLst>
              <a:ext uri="{FF2B5EF4-FFF2-40B4-BE49-F238E27FC236}">
                <a16:creationId xmlns:a16="http://schemas.microsoft.com/office/drawing/2014/main" id="{E400CEAA-957E-6C4A-A20F-3C59BD510634}"/>
              </a:ext>
            </a:extLst>
          </p:cNvPr>
          <p:cNvSpPr/>
          <p:nvPr/>
        </p:nvSpPr>
        <p:spPr>
          <a:xfrm>
            <a:off x="500359" y="3965546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Rectángulo redondeado 149">
            <a:extLst>
              <a:ext uri="{FF2B5EF4-FFF2-40B4-BE49-F238E27FC236}">
                <a16:creationId xmlns:a16="http://schemas.microsoft.com/office/drawing/2014/main" id="{1C75DE23-DBF4-B041-80DE-ACD435C8A676}"/>
              </a:ext>
            </a:extLst>
          </p:cNvPr>
          <p:cNvSpPr/>
          <p:nvPr/>
        </p:nvSpPr>
        <p:spPr>
          <a:xfrm>
            <a:off x="1364805" y="5155960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Rectángulo redondeado 150">
            <a:extLst>
              <a:ext uri="{FF2B5EF4-FFF2-40B4-BE49-F238E27FC236}">
                <a16:creationId xmlns:a16="http://schemas.microsoft.com/office/drawing/2014/main" id="{6A7F2E24-F897-1C4F-8E26-FB12634A9C03}"/>
              </a:ext>
            </a:extLst>
          </p:cNvPr>
          <p:cNvSpPr/>
          <p:nvPr/>
        </p:nvSpPr>
        <p:spPr>
          <a:xfrm>
            <a:off x="1361305" y="5155961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Rectángulo redondeado 151">
            <a:extLst>
              <a:ext uri="{FF2B5EF4-FFF2-40B4-BE49-F238E27FC236}">
                <a16:creationId xmlns:a16="http://schemas.microsoft.com/office/drawing/2014/main" id="{B3F2493C-48DB-854C-8733-FB282533D767}"/>
              </a:ext>
            </a:extLst>
          </p:cNvPr>
          <p:cNvSpPr/>
          <p:nvPr/>
        </p:nvSpPr>
        <p:spPr>
          <a:xfrm>
            <a:off x="518474" y="5155959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Rectángulo redondeado 152">
            <a:extLst>
              <a:ext uri="{FF2B5EF4-FFF2-40B4-BE49-F238E27FC236}">
                <a16:creationId xmlns:a16="http://schemas.microsoft.com/office/drawing/2014/main" id="{D3E2C0ED-EEE9-FB4B-92D7-F8D2B2B149A2}"/>
              </a:ext>
            </a:extLst>
          </p:cNvPr>
          <p:cNvSpPr/>
          <p:nvPr/>
        </p:nvSpPr>
        <p:spPr>
          <a:xfrm>
            <a:off x="514974" y="5155960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Rectángulo redondeado 153">
            <a:extLst>
              <a:ext uri="{FF2B5EF4-FFF2-40B4-BE49-F238E27FC236}">
                <a16:creationId xmlns:a16="http://schemas.microsoft.com/office/drawing/2014/main" id="{46F4F965-095A-CD4F-AC4D-51A38C5C64D8}"/>
              </a:ext>
            </a:extLst>
          </p:cNvPr>
          <p:cNvSpPr/>
          <p:nvPr/>
        </p:nvSpPr>
        <p:spPr>
          <a:xfrm>
            <a:off x="3782238" y="4003695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Rectángulo redondeado 154">
            <a:extLst>
              <a:ext uri="{FF2B5EF4-FFF2-40B4-BE49-F238E27FC236}">
                <a16:creationId xmlns:a16="http://schemas.microsoft.com/office/drawing/2014/main" id="{082EE98A-8105-4848-9C46-3B1EFC71CB34}"/>
              </a:ext>
            </a:extLst>
          </p:cNvPr>
          <p:cNvSpPr/>
          <p:nvPr/>
        </p:nvSpPr>
        <p:spPr>
          <a:xfrm>
            <a:off x="3778738" y="4003696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Rectángulo redondeado 155">
            <a:extLst>
              <a:ext uri="{FF2B5EF4-FFF2-40B4-BE49-F238E27FC236}">
                <a16:creationId xmlns:a16="http://schemas.microsoft.com/office/drawing/2014/main" id="{4000C960-2945-B84F-94A5-D179494A66CD}"/>
              </a:ext>
            </a:extLst>
          </p:cNvPr>
          <p:cNvSpPr/>
          <p:nvPr/>
        </p:nvSpPr>
        <p:spPr>
          <a:xfrm>
            <a:off x="2935907" y="400369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Rectángulo redondeado 156">
            <a:extLst>
              <a:ext uri="{FF2B5EF4-FFF2-40B4-BE49-F238E27FC236}">
                <a16:creationId xmlns:a16="http://schemas.microsoft.com/office/drawing/2014/main" id="{4DA3A248-9992-504D-AAEB-0F8B5FFF01CF}"/>
              </a:ext>
            </a:extLst>
          </p:cNvPr>
          <p:cNvSpPr/>
          <p:nvPr/>
        </p:nvSpPr>
        <p:spPr>
          <a:xfrm>
            <a:off x="2932407" y="4003695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Rectángulo redondeado 157">
            <a:extLst>
              <a:ext uri="{FF2B5EF4-FFF2-40B4-BE49-F238E27FC236}">
                <a16:creationId xmlns:a16="http://schemas.microsoft.com/office/drawing/2014/main" id="{59FB8F48-AB00-6144-B5DC-97CB57D03DEE}"/>
              </a:ext>
            </a:extLst>
          </p:cNvPr>
          <p:cNvSpPr/>
          <p:nvPr/>
        </p:nvSpPr>
        <p:spPr>
          <a:xfrm>
            <a:off x="3796853" y="5194109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Rectángulo redondeado 158">
            <a:extLst>
              <a:ext uri="{FF2B5EF4-FFF2-40B4-BE49-F238E27FC236}">
                <a16:creationId xmlns:a16="http://schemas.microsoft.com/office/drawing/2014/main" id="{CA98DC48-814A-524E-9636-64995F63ACF2}"/>
              </a:ext>
            </a:extLst>
          </p:cNvPr>
          <p:cNvSpPr/>
          <p:nvPr/>
        </p:nvSpPr>
        <p:spPr>
          <a:xfrm>
            <a:off x="3793353" y="5194110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Rectángulo redondeado 159">
            <a:extLst>
              <a:ext uri="{FF2B5EF4-FFF2-40B4-BE49-F238E27FC236}">
                <a16:creationId xmlns:a16="http://schemas.microsoft.com/office/drawing/2014/main" id="{3617E626-8BD1-D64D-ADC5-31B958E64DE7}"/>
              </a:ext>
            </a:extLst>
          </p:cNvPr>
          <p:cNvSpPr/>
          <p:nvPr/>
        </p:nvSpPr>
        <p:spPr>
          <a:xfrm>
            <a:off x="2950522" y="5194108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Rectángulo redondeado 160">
            <a:extLst>
              <a:ext uri="{FF2B5EF4-FFF2-40B4-BE49-F238E27FC236}">
                <a16:creationId xmlns:a16="http://schemas.microsoft.com/office/drawing/2014/main" id="{231E625B-4B64-6F4C-9810-E1F4412F75ED}"/>
              </a:ext>
            </a:extLst>
          </p:cNvPr>
          <p:cNvSpPr/>
          <p:nvPr/>
        </p:nvSpPr>
        <p:spPr>
          <a:xfrm>
            <a:off x="2947022" y="5194109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Rectángulo redondeado 161">
            <a:extLst>
              <a:ext uri="{FF2B5EF4-FFF2-40B4-BE49-F238E27FC236}">
                <a16:creationId xmlns:a16="http://schemas.microsoft.com/office/drawing/2014/main" id="{3AE5D2DF-CDAF-4446-9F2A-BE1FA9E39677}"/>
              </a:ext>
            </a:extLst>
          </p:cNvPr>
          <p:cNvSpPr/>
          <p:nvPr/>
        </p:nvSpPr>
        <p:spPr>
          <a:xfrm>
            <a:off x="6268449" y="4003693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Rectángulo redondeado 162">
            <a:extLst>
              <a:ext uri="{FF2B5EF4-FFF2-40B4-BE49-F238E27FC236}">
                <a16:creationId xmlns:a16="http://schemas.microsoft.com/office/drawing/2014/main" id="{B8C4D170-F789-2F45-A9C6-367EF40ACCA9}"/>
              </a:ext>
            </a:extLst>
          </p:cNvPr>
          <p:cNvSpPr/>
          <p:nvPr/>
        </p:nvSpPr>
        <p:spPr>
          <a:xfrm>
            <a:off x="6264949" y="4003694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Rectángulo redondeado 163">
            <a:extLst>
              <a:ext uri="{FF2B5EF4-FFF2-40B4-BE49-F238E27FC236}">
                <a16:creationId xmlns:a16="http://schemas.microsoft.com/office/drawing/2014/main" id="{C667585B-C8FE-8C42-BC44-11D876580AEE}"/>
              </a:ext>
            </a:extLst>
          </p:cNvPr>
          <p:cNvSpPr/>
          <p:nvPr/>
        </p:nvSpPr>
        <p:spPr>
          <a:xfrm>
            <a:off x="5422118" y="4003692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Rectángulo redondeado 164">
            <a:extLst>
              <a:ext uri="{FF2B5EF4-FFF2-40B4-BE49-F238E27FC236}">
                <a16:creationId xmlns:a16="http://schemas.microsoft.com/office/drawing/2014/main" id="{5CCEDCA1-70EF-A149-822F-09AF8D93C02B}"/>
              </a:ext>
            </a:extLst>
          </p:cNvPr>
          <p:cNvSpPr/>
          <p:nvPr/>
        </p:nvSpPr>
        <p:spPr>
          <a:xfrm>
            <a:off x="5418618" y="4003693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Rectángulo redondeado 165">
            <a:extLst>
              <a:ext uri="{FF2B5EF4-FFF2-40B4-BE49-F238E27FC236}">
                <a16:creationId xmlns:a16="http://schemas.microsoft.com/office/drawing/2014/main" id="{F7931B18-D707-D546-8310-4698A49A7BE1}"/>
              </a:ext>
            </a:extLst>
          </p:cNvPr>
          <p:cNvSpPr/>
          <p:nvPr/>
        </p:nvSpPr>
        <p:spPr>
          <a:xfrm>
            <a:off x="6283064" y="5194107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Rectángulo redondeado 166">
            <a:extLst>
              <a:ext uri="{FF2B5EF4-FFF2-40B4-BE49-F238E27FC236}">
                <a16:creationId xmlns:a16="http://schemas.microsoft.com/office/drawing/2014/main" id="{1F8A09FC-E148-8C42-9CA2-BF0113B55852}"/>
              </a:ext>
            </a:extLst>
          </p:cNvPr>
          <p:cNvSpPr/>
          <p:nvPr/>
        </p:nvSpPr>
        <p:spPr>
          <a:xfrm>
            <a:off x="6279564" y="5194108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Rectángulo redondeado 167">
            <a:extLst>
              <a:ext uri="{FF2B5EF4-FFF2-40B4-BE49-F238E27FC236}">
                <a16:creationId xmlns:a16="http://schemas.microsoft.com/office/drawing/2014/main" id="{38C1D2A9-6A5C-C041-8E46-312F525B7049}"/>
              </a:ext>
            </a:extLst>
          </p:cNvPr>
          <p:cNvSpPr/>
          <p:nvPr/>
        </p:nvSpPr>
        <p:spPr>
          <a:xfrm>
            <a:off x="5436733" y="5194106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Rectángulo redondeado 168">
            <a:extLst>
              <a:ext uri="{FF2B5EF4-FFF2-40B4-BE49-F238E27FC236}">
                <a16:creationId xmlns:a16="http://schemas.microsoft.com/office/drawing/2014/main" id="{3D3D9532-C6D1-944D-953D-2FBF18DD3E49}"/>
              </a:ext>
            </a:extLst>
          </p:cNvPr>
          <p:cNvSpPr/>
          <p:nvPr/>
        </p:nvSpPr>
        <p:spPr>
          <a:xfrm>
            <a:off x="5433233" y="5194107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Rectángulo redondeado 169">
            <a:extLst>
              <a:ext uri="{FF2B5EF4-FFF2-40B4-BE49-F238E27FC236}">
                <a16:creationId xmlns:a16="http://schemas.microsoft.com/office/drawing/2014/main" id="{76D7DAB5-A8C9-2540-B040-12962E2AE61E}"/>
              </a:ext>
            </a:extLst>
          </p:cNvPr>
          <p:cNvSpPr/>
          <p:nvPr/>
        </p:nvSpPr>
        <p:spPr>
          <a:xfrm>
            <a:off x="8702257" y="4003691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Rectángulo redondeado 170">
            <a:extLst>
              <a:ext uri="{FF2B5EF4-FFF2-40B4-BE49-F238E27FC236}">
                <a16:creationId xmlns:a16="http://schemas.microsoft.com/office/drawing/2014/main" id="{E7307CCA-F348-8249-A798-ADD040ABFEA0}"/>
              </a:ext>
            </a:extLst>
          </p:cNvPr>
          <p:cNvSpPr/>
          <p:nvPr/>
        </p:nvSpPr>
        <p:spPr>
          <a:xfrm>
            <a:off x="8698757" y="4003692"/>
            <a:ext cx="688769" cy="1045029"/>
          </a:xfrm>
          <a:prstGeom prst="roundRect">
            <a:avLst/>
          </a:prstGeom>
          <a:blipFill dpi="0" rotWithShape="1">
            <a:blip r:embed="rId4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Rectángulo redondeado 171">
            <a:extLst>
              <a:ext uri="{FF2B5EF4-FFF2-40B4-BE49-F238E27FC236}">
                <a16:creationId xmlns:a16="http://schemas.microsoft.com/office/drawing/2014/main" id="{7C1554B3-25B4-6F44-B061-B6E9DDB40E37}"/>
              </a:ext>
            </a:extLst>
          </p:cNvPr>
          <p:cNvSpPr/>
          <p:nvPr/>
        </p:nvSpPr>
        <p:spPr>
          <a:xfrm>
            <a:off x="7855926" y="4003690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Rectángulo redondeado 172">
            <a:extLst>
              <a:ext uri="{FF2B5EF4-FFF2-40B4-BE49-F238E27FC236}">
                <a16:creationId xmlns:a16="http://schemas.microsoft.com/office/drawing/2014/main" id="{6E73CC8F-F826-684F-98DF-FDCFEFB9A580}"/>
              </a:ext>
            </a:extLst>
          </p:cNvPr>
          <p:cNvSpPr/>
          <p:nvPr/>
        </p:nvSpPr>
        <p:spPr>
          <a:xfrm>
            <a:off x="7852426" y="4003691"/>
            <a:ext cx="688769" cy="1045029"/>
          </a:xfrm>
          <a:prstGeom prst="round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Rectángulo redondeado 173">
            <a:extLst>
              <a:ext uri="{FF2B5EF4-FFF2-40B4-BE49-F238E27FC236}">
                <a16:creationId xmlns:a16="http://schemas.microsoft.com/office/drawing/2014/main" id="{4D2853C1-0D18-A545-8643-A6951BC71613}"/>
              </a:ext>
            </a:extLst>
          </p:cNvPr>
          <p:cNvSpPr/>
          <p:nvPr/>
        </p:nvSpPr>
        <p:spPr>
          <a:xfrm>
            <a:off x="8716872" y="5194105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Rectángulo redondeado 174">
            <a:extLst>
              <a:ext uri="{FF2B5EF4-FFF2-40B4-BE49-F238E27FC236}">
                <a16:creationId xmlns:a16="http://schemas.microsoft.com/office/drawing/2014/main" id="{8C9A46FB-454B-2D4C-A48C-701BBD666ADB}"/>
              </a:ext>
            </a:extLst>
          </p:cNvPr>
          <p:cNvSpPr/>
          <p:nvPr/>
        </p:nvSpPr>
        <p:spPr>
          <a:xfrm>
            <a:off x="8713372" y="5194106"/>
            <a:ext cx="688769" cy="1045029"/>
          </a:xfrm>
          <a:prstGeom prst="roundRect">
            <a:avLst/>
          </a:prstGeom>
          <a:blipFill dpi="0" rotWithShape="1">
            <a:blip r:embed="rId6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Rectángulo redondeado 175">
            <a:extLst>
              <a:ext uri="{FF2B5EF4-FFF2-40B4-BE49-F238E27FC236}">
                <a16:creationId xmlns:a16="http://schemas.microsoft.com/office/drawing/2014/main" id="{97809378-3D26-8548-9366-5A7FEBD3309D}"/>
              </a:ext>
            </a:extLst>
          </p:cNvPr>
          <p:cNvSpPr/>
          <p:nvPr/>
        </p:nvSpPr>
        <p:spPr>
          <a:xfrm>
            <a:off x="7870541" y="5194104"/>
            <a:ext cx="688769" cy="10450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Rectángulo redondeado 176">
            <a:extLst>
              <a:ext uri="{FF2B5EF4-FFF2-40B4-BE49-F238E27FC236}">
                <a16:creationId xmlns:a16="http://schemas.microsoft.com/office/drawing/2014/main" id="{8F98138C-E2C0-2744-B732-51DA6D5250A2}"/>
              </a:ext>
            </a:extLst>
          </p:cNvPr>
          <p:cNvSpPr/>
          <p:nvPr/>
        </p:nvSpPr>
        <p:spPr>
          <a:xfrm>
            <a:off x="7867041" y="5194105"/>
            <a:ext cx="688769" cy="1045029"/>
          </a:xfrm>
          <a:prstGeom prst="roundRect">
            <a:avLst/>
          </a:prstGeom>
          <a:blipFill dpi="0" rotWithShape="1">
            <a:blip r:embed="rId5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144D79E-54E5-6D4F-BE24-46E8ED4B1AD3}"/>
              </a:ext>
            </a:extLst>
          </p:cNvPr>
          <p:cNvSpPr txBox="1"/>
          <p:nvPr/>
        </p:nvSpPr>
        <p:spPr>
          <a:xfrm>
            <a:off x="302739" y="4263080"/>
            <a:ext cx="18630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?</a:t>
            </a:r>
          </a:p>
        </p:txBody>
      </p:sp>
      <p:sp>
        <p:nvSpPr>
          <p:cNvPr id="178" name="CuadroTexto 177">
            <a:extLst>
              <a:ext uri="{FF2B5EF4-FFF2-40B4-BE49-F238E27FC236}">
                <a16:creationId xmlns:a16="http://schemas.microsoft.com/office/drawing/2014/main" id="{1BF7D77C-5E1E-B245-8313-F507660D406A}"/>
              </a:ext>
            </a:extLst>
          </p:cNvPr>
          <p:cNvSpPr txBox="1"/>
          <p:nvPr/>
        </p:nvSpPr>
        <p:spPr>
          <a:xfrm>
            <a:off x="2704269" y="4263080"/>
            <a:ext cx="18630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?</a:t>
            </a:r>
          </a:p>
        </p:txBody>
      </p:sp>
      <p:sp>
        <p:nvSpPr>
          <p:cNvPr id="179" name="CuadroTexto 178">
            <a:extLst>
              <a:ext uri="{FF2B5EF4-FFF2-40B4-BE49-F238E27FC236}">
                <a16:creationId xmlns:a16="http://schemas.microsoft.com/office/drawing/2014/main" id="{7B63FD3C-CCE5-0440-BD2B-F621D5FA2292}"/>
              </a:ext>
            </a:extLst>
          </p:cNvPr>
          <p:cNvSpPr txBox="1"/>
          <p:nvPr/>
        </p:nvSpPr>
        <p:spPr>
          <a:xfrm>
            <a:off x="5232587" y="4263080"/>
            <a:ext cx="18630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?</a:t>
            </a: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731C1091-A0C0-8F43-996B-C955A4E9134F}"/>
              </a:ext>
            </a:extLst>
          </p:cNvPr>
          <p:cNvSpPr txBox="1"/>
          <p:nvPr/>
        </p:nvSpPr>
        <p:spPr>
          <a:xfrm>
            <a:off x="7702589" y="4227068"/>
            <a:ext cx="18630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62103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37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350776" y="1251768"/>
            <a:ext cx="1831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Mejor momento con amigos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748221" y="1282608"/>
            <a:ext cx="1927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Mejor momento con familia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320630" y="1196198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Algo que te hace feliz de la Navidad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38357" y="1282608"/>
            <a:ext cx="176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Bebida navideña favorita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315100" y="4677137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Comida navideña favorita.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E7C9583-6A33-324D-86B3-0059B937DBCA}"/>
              </a:ext>
            </a:extLst>
          </p:cNvPr>
          <p:cNvSpPr txBox="1"/>
          <p:nvPr/>
        </p:nvSpPr>
        <p:spPr>
          <a:xfrm>
            <a:off x="2760582" y="4677137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Comida navideña que detestas.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A123F555-9138-6C4C-A008-1D6EA8EA705D}"/>
              </a:ext>
            </a:extLst>
          </p:cNvPr>
          <p:cNvSpPr txBox="1"/>
          <p:nvPr/>
        </p:nvSpPr>
        <p:spPr>
          <a:xfrm>
            <a:off x="5217764" y="4723232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Bebida navideña que detestas.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5A9887A-1A90-D343-995D-F6C5616AAFC3}"/>
              </a:ext>
            </a:extLst>
          </p:cNvPr>
          <p:cNvSpPr txBox="1"/>
          <p:nvPr/>
        </p:nvSpPr>
        <p:spPr>
          <a:xfrm>
            <a:off x="7687968" y="4861731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Villancico favorito en español.</a:t>
            </a:r>
          </a:p>
        </p:txBody>
      </p:sp>
    </p:spTree>
    <p:extLst>
      <p:ext uri="{BB962C8B-B14F-4D97-AF65-F5344CB8AC3E}">
        <p14:creationId xmlns:p14="http://schemas.microsoft.com/office/powerpoint/2010/main" val="340635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27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B77D57F9-B2DE-4644-9609-71FED7BEA1D9}"/>
              </a:ext>
            </a:extLst>
          </p:cNvPr>
          <p:cNvSpPr/>
          <p:nvPr/>
        </p:nvSpPr>
        <p:spPr>
          <a:xfrm>
            <a:off x="5083108" y="14358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0F2F11F3-8816-8446-963A-2743A76B90ED}"/>
              </a:ext>
            </a:extLst>
          </p:cNvPr>
          <p:cNvSpPr/>
          <p:nvPr/>
        </p:nvSpPr>
        <p:spPr>
          <a:xfrm>
            <a:off x="6729054" y="27023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FD6D2CCE-0F5B-BB4D-AB92-B1D9F13A656B}"/>
              </a:ext>
            </a:extLst>
          </p:cNvPr>
          <p:cNvSpPr/>
          <p:nvPr/>
        </p:nvSpPr>
        <p:spPr>
          <a:xfrm>
            <a:off x="7532494" y="1625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659D8CE3-BAC6-4541-832C-2654CD8BDDC9}"/>
              </a:ext>
            </a:extLst>
          </p:cNvPr>
          <p:cNvSpPr/>
          <p:nvPr/>
        </p:nvSpPr>
        <p:spPr>
          <a:xfrm>
            <a:off x="9178440" y="272124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DE59B5B4-B752-D340-A509-D541C66F74CA}"/>
              </a:ext>
            </a:extLst>
          </p:cNvPr>
          <p:cNvSpPr/>
          <p:nvPr/>
        </p:nvSpPr>
        <p:spPr>
          <a:xfrm rot="1399157">
            <a:off x="5517962" y="777784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BCB535F2-E99C-9546-B0AF-50042C66A810}"/>
              </a:ext>
            </a:extLst>
          </p:cNvPr>
          <p:cNvSpPr/>
          <p:nvPr/>
        </p:nvSpPr>
        <p:spPr>
          <a:xfrm rot="1399157">
            <a:off x="5514462" y="777785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Rectángulo redondeado 65">
            <a:extLst>
              <a:ext uri="{FF2B5EF4-FFF2-40B4-BE49-F238E27FC236}">
                <a16:creationId xmlns:a16="http://schemas.microsoft.com/office/drawing/2014/main" id="{60EED3E7-2F9C-054A-B6AE-B48D56BAA78D}"/>
              </a:ext>
            </a:extLst>
          </p:cNvPr>
          <p:cNvSpPr/>
          <p:nvPr/>
        </p:nvSpPr>
        <p:spPr>
          <a:xfrm rot="1399157">
            <a:off x="5917659" y="1403322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Rectángulo redondeado 66">
            <a:extLst>
              <a:ext uri="{FF2B5EF4-FFF2-40B4-BE49-F238E27FC236}">
                <a16:creationId xmlns:a16="http://schemas.microsoft.com/office/drawing/2014/main" id="{4ECC0693-06A6-EA40-A911-A9AFA798EFF2}"/>
              </a:ext>
            </a:extLst>
          </p:cNvPr>
          <p:cNvSpPr/>
          <p:nvPr/>
        </p:nvSpPr>
        <p:spPr>
          <a:xfrm rot="1399157">
            <a:off x="5914159" y="1403323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redondeado 67">
            <a:extLst>
              <a:ext uri="{FF2B5EF4-FFF2-40B4-BE49-F238E27FC236}">
                <a16:creationId xmlns:a16="http://schemas.microsoft.com/office/drawing/2014/main" id="{8C92C42B-730E-C94C-BACE-C33C9B0059EC}"/>
              </a:ext>
            </a:extLst>
          </p:cNvPr>
          <p:cNvSpPr/>
          <p:nvPr/>
        </p:nvSpPr>
        <p:spPr>
          <a:xfrm rot="1399157">
            <a:off x="8043411" y="901284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ctángulo redondeado 68">
            <a:extLst>
              <a:ext uri="{FF2B5EF4-FFF2-40B4-BE49-F238E27FC236}">
                <a16:creationId xmlns:a16="http://schemas.microsoft.com/office/drawing/2014/main" id="{24C96C55-9064-C94D-AAF4-222C9569DECD}"/>
              </a:ext>
            </a:extLst>
          </p:cNvPr>
          <p:cNvSpPr/>
          <p:nvPr/>
        </p:nvSpPr>
        <p:spPr>
          <a:xfrm rot="1399157">
            <a:off x="8446608" y="1526821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Rectángulo redondeado 69">
            <a:extLst>
              <a:ext uri="{FF2B5EF4-FFF2-40B4-BE49-F238E27FC236}">
                <a16:creationId xmlns:a16="http://schemas.microsoft.com/office/drawing/2014/main" id="{F1B465F8-4597-7042-B93E-10CFBB7FD5B5}"/>
              </a:ext>
            </a:extLst>
          </p:cNvPr>
          <p:cNvSpPr/>
          <p:nvPr/>
        </p:nvSpPr>
        <p:spPr>
          <a:xfrm rot="1399157">
            <a:off x="8443108" y="1526822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3B60811F-6362-D646-B2F4-71F46F63764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115289">
            <a:off x="405743" y="4277979"/>
            <a:ext cx="1721646" cy="1721646"/>
          </a:xfrm>
          <a:prstGeom prst="rect">
            <a:avLst/>
          </a:prstGeom>
        </p:spPr>
      </p:pic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FB82F5E0-A6AF-2E4E-B083-2D2ED4773FF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115289">
            <a:off x="2808784" y="4188654"/>
            <a:ext cx="1721646" cy="1721646"/>
          </a:xfrm>
          <a:prstGeom prst="rect">
            <a:avLst/>
          </a:prstGeom>
        </p:spPr>
      </p:pic>
      <p:pic>
        <p:nvPicPr>
          <p:cNvPr id="8" name="Imagen 7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82CE0570-85A7-3441-8E98-206E3DD1C13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77119" y="4145005"/>
            <a:ext cx="1808943" cy="1808943"/>
          </a:xfrm>
          <a:prstGeom prst="rect">
            <a:avLst/>
          </a:prstGeom>
        </p:spPr>
      </p:pic>
      <p:pic>
        <p:nvPicPr>
          <p:cNvPr id="73" name="Imagen 72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5D5FF669-3FB5-0347-9543-899CCBEFE9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22601" y="4145004"/>
            <a:ext cx="1808943" cy="1808943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C8DAF97F-08B7-3D43-841A-5AA359C3A9A5}"/>
              </a:ext>
            </a:extLst>
          </p:cNvPr>
          <p:cNvSpPr txBox="1"/>
          <p:nvPr/>
        </p:nvSpPr>
        <p:spPr>
          <a:xfrm>
            <a:off x="352388" y="1206969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Villancico favorito en otro idioma.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56C5B30-C0B2-C340-B650-34FA9375580F}"/>
              </a:ext>
            </a:extLst>
          </p:cNvPr>
          <p:cNvSpPr txBox="1"/>
          <p:nvPr/>
        </p:nvSpPr>
        <p:spPr>
          <a:xfrm>
            <a:off x="2762332" y="1360469"/>
            <a:ext cx="191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¿Juegas a la lotería?</a:t>
            </a:r>
          </a:p>
        </p:txBody>
      </p:sp>
    </p:spTree>
    <p:extLst>
      <p:ext uri="{BB962C8B-B14F-4D97-AF65-F5344CB8AC3E}">
        <p14:creationId xmlns:p14="http://schemas.microsoft.com/office/powerpoint/2010/main" val="328256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595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405605" y="1391334"/>
            <a:ext cx="172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Villancico favorito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851087" y="1258014"/>
            <a:ext cx="1721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Película navideña favorita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269197" y="1281262"/>
            <a:ext cx="1824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Personaje navideño favorito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38357" y="1258014"/>
            <a:ext cx="176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Comida navideña favorita.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377850" y="4657806"/>
            <a:ext cx="1721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Dulce navideño favorito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7957EB1-A59C-484B-9506-4F5D42529018}"/>
              </a:ext>
            </a:extLst>
          </p:cNvPr>
          <p:cNvSpPr txBox="1"/>
          <p:nvPr/>
        </p:nvSpPr>
        <p:spPr>
          <a:xfrm>
            <a:off x="2823332" y="4657806"/>
            <a:ext cx="1721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Vídeo navideño favorito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4FABB61-4B7A-7F40-AB49-38ACD21B1A36}"/>
              </a:ext>
            </a:extLst>
          </p:cNvPr>
          <p:cNvSpPr txBox="1"/>
          <p:nvPr/>
        </p:nvSpPr>
        <p:spPr>
          <a:xfrm>
            <a:off x="5319539" y="4657806"/>
            <a:ext cx="1721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Descríbete en tres palabras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AC58601-E6CB-9649-8ED1-737D787F2602}"/>
              </a:ext>
            </a:extLst>
          </p:cNvPr>
          <p:cNvSpPr txBox="1"/>
          <p:nvPr/>
        </p:nvSpPr>
        <p:spPr>
          <a:xfrm>
            <a:off x="7738357" y="4538637"/>
            <a:ext cx="17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Algo que le guste a tu amigo/a en Navidad</a:t>
            </a:r>
          </a:p>
        </p:txBody>
      </p:sp>
    </p:spTree>
    <p:extLst>
      <p:ext uri="{BB962C8B-B14F-4D97-AF65-F5344CB8AC3E}">
        <p14:creationId xmlns:p14="http://schemas.microsoft.com/office/powerpoint/2010/main" val="52359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78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350776" y="1156617"/>
            <a:ext cx="1831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Sitio favorito para ir en Navidad.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748221" y="1282608"/>
            <a:ext cx="1927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Sitio al que nunca vas en Navidad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320630" y="1196198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Tu persona favorita para ir de compras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52208" y="1251632"/>
            <a:ext cx="17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Tu persona favorita para cantar villancicos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315100" y="4677137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Tu persona favorita para cocinar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E7C9583-6A33-324D-86B3-0059B937DBCA}"/>
              </a:ext>
            </a:extLst>
          </p:cNvPr>
          <p:cNvSpPr txBox="1"/>
          <p:nvPr/>
        </p:nvSpPr>
        <p:spPr>
          <a:xfrm>
            <a:off x="2760582" y="4538637"/>
            <a:ext cx="1915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Tu persona favorita para visitar sitios nuevos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A123F555-9138-6C4C-A008-1D6EA8EA705D}"/>
              </a:ext>
            </a:extLst>
          </p:cNvPr>
          <p:cNvSpPr txBox="1"/>
          <p:nvPr/>
        </p:nvSpPr>
        <p:spPr>
          <a:xfrm>
            <a:off x="5217764" y="4815635"/>
            <a:ext cx="191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Felicitación favorita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5A9887A-1A90-D343-995D-F6C5616AAFC3}"/>
              </a:ext>
            </a:extLst>
          </p:cNvPr>
          <p:cNvSpPr txBox="1"/>
          <p:nvPr/>
        </p:nvSpPr>
        <p:spPr>
          <a:xfrm>
            <a:off x="7687968" y="4815635"/>
            <a:ext cx="191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Decoración favorita</a:t>
            </a:r>
          </a:p>
        </p:txBody>
      </p:sp>
    </p:spTree>
    <p:extLst>
      <p:ext uri="{BB962C8B-B14F-4D97-AF65-F5344CB8AC3E}">
        <p14:creationId xmlns:p14="http://schemas.microsoft.com/office/powerpoint/2010/main" val="133192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587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C00000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B77D57F9-B2DE-4644-9609-71FED7BEA1D9}"/>
              </a:ext>
            </a:extLst>
          </p:cNvPr>
          <p:cNvSpPr/>
          <p:nvPr/>
        </p:nvSpPr>
        <p:spPr>
          <a:xfrm>
            <a:off x="5083108" y="14358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C00000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0F2F11F3-8816-8446-963A-2743A76B90ED}"/>
              </a:ext>
            </a:extLst>
          </p:cNvPr>
          <p:cNvSpPr/>
          <p:nvPr/>
        </p:nvSpPr>
        <p:spPr>
          <a:xfrm>
            <a:off x="6729054" y="27023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C00000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FD6D2CCE-0F5B-BB4D-AB92-B1D9F13A656B}"/>
              </a:ext>
            </a:extLst>
          </p:cNvPr>
          <p:cNvSpPr/>
          <p:nvPr/>
        </p:nvSpPr>
        <p:spPr>
          <a:xfrm>
            <a:off x="7532494" y="1625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C00000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659D8CE3-BAC6-4541-832C-2654CD8BDDC9}"/>
              </a:ext>
            </a:extLst>
          </p:cNvPr>
          <p:cNvSpPr/>
          <p:nvPr/>
        </p:nvSpPr>
        <p:spPr>
          <a:xfrm>
            <a:off x="9178440" y="272124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C00000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DE59B5B4-B752-D340-A509-D541C66F74CA}"/>
              </a:ext>
            </a:extLst>
          </p:cNvPr>
          <p:cNvSpPr/>
          <p:nvPr/>
        </p:nvSpPr>
        <p:spPr>
          <a:xfrm rot="1399157">
            <a:off x="5517962" y="777784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BCB535F2-E99C-9546-B0AF-50042C66A810}"/>
              </a:ext>
            </a:extLst>
          </p:cNvPr>
          <p:cNvSpPr/>
          <p:nvPr/>
        </p:nvSpPr>
        <p:spPr>
          <a:xfrm rot="1399157">
            <a:off x="5514462" y="777785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66" name="Rectángulo redondeado 65">
            <a:extLst>
              <a:ext uri="{FF2B5EF4-FFF2-40B4-BE49-F238E27FC236}">
                <a16:creationId xmlns:a16="http://schemas.microsoft.com/office/drawing/2014/main" id="{60EED3E7-2F9C-054A-B6AE-B48D56BAA78D}"/>
              </a:ext>
            </a:extLst>
          </p:cNvPr>
          <p:cNvSpPr/>
          <p:nvPr/>
        </p:nvSpPr>
        <p:spPr>
          <a:xfrm rot="1399157">
            <a:off x="5917659" y="1403322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67" name="Rectángulo redondeado 66">
            <a:extLst>
              <a:ext uri="{FF2B5EF4-FFF2-40B4-BE49-F238E27FC236}">
                <a16:creationId xmlns:a16="http://schemas.microsoft.com/office/drawing/2014/main" id="{4ECC0693-06A6-EA40-A911-A9AFA798EFF2}"/>
              </a:ext>
            </a:extLst>
          </p:cNvPr>
          <p:cNvSpPr/>
          <p:nvPr/>
        </p:nvSpPr>
        <p:spPr>
          <a:xfrm rot="1399157">
            <a:off x="5914159" y="1403323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68" name="Rectángulo redondeado 67">
            <a:extLst>
              <a:ext uri="{FF2B5EF4-FFF2-40B4-BE49-F238E27FC236}">
                <a16:creationId xmlns:a16="http://schemas.microsoft.com/office/drawing/2014/main" id="{8C92C42B-730E-C94C-BACE-C33C9B0059EC}"/>
              </a:ext>
            </a:extLst>
          </p:cNvPr>
          <p:cNvSpPr/>
          <p:nvPr/>
        </p:nvSpPr>
        <p:spPr>
          <a:xfrm rot="1399157">
            <a:off x="8043411" y="901284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69" name="Rectángulo redondeado 68">
            <a:extLst>
              <a:ext uri="{FF2B5EF4-FFF2-40B4-BE49-F238E27FC236}">
                <a16:creationId xmlns:a16="http://schemas.microsoft.com/office/drawing/2014/main" id="{24C96C55-9064-C94D-AAF4-222C9569DECD}"/>
              </a:ext>
            </a:extLst>
          </p:cNvPr>
          <p:cNvSpPr/>
          <p:nvPr/>
        </p:nvSpPr>
        <p:spPr>
          <a:xfrm rot="1399157">
            <a:off x="8446608" y="1526821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70" name="Rectángulo redondeado 69">
            <a:extLst>
              <a:ext uri="{FF2B5EF4-FFF2-40B4-BE49-F238E27FC236}">
                <a16:creationId xmlns:a16="http://schemas.microsoft.com/office/drawing/2014/main" id="{F1B465F8-4597-7042-B93E-10CFBB7FD5B5}"/>
              </a:ext>
            </a:extLst>
          </p:cNvPr>
          <p:cNvSpPr/>
          <p:nvPr/>
        </p:nvSpPr>
        <p:spPr>
          <a:xfrm rot="1399157">
            <a:off x="8443108" y="1526822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3B60811F-6362-D646-B2F4-71F46F637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115289">
            <a:off x="405743" y="4277979"/>
            <a:ext cx="1721646" cy="1721646"/>
          </a:xfrm>
          <a:prstGeom prst="rect">
            <a:avLst/>
          </a:prstGeom>
        </p:spPr>
      </p:pic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FB82F5E0-A6AF-2E4E-B083-2D2ED4773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115289">
            <a:off x="2808784" y="4188654"/>
            <a:ext cx="1721646" cy="1721646"/>
          </a:xfrm>
          <a:prstGeom prst="rect">
            <a:avLst/>
          </a:prstGeom>
        </p:spPr>
      </p:pic>
      <p:pic>
        <p:nvPicPr>
          <p:cNvPr id="8" name="Imagen 7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82CE0570-85A7-3441-8E98-206E3DD1C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7119" y="4145005"/>
            <a:ext cx="1808943" cy="1808943"/>
          </a:xfrm>
          <a:prstGeom prst="rect">
            <a:avLst/>
          </a:prstGeom>
        </p:spPr>
      </p:pic>
      <p:pic>
        <p:nvPicPr>
          <p:cNvPr id="73" name="Imagen 72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5D5FF669-3FB5-0347-9543-899CCBEFE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601" y="4145004"/>
            <a:ext cx="1808943" cy="1808943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C8DAF97F-08B7-3D43-841A-5AA359C3A9A5}"/>
              </a:ext>
            </a:extLst>
          </p:cNvPr>
          <p:cNvSpPr txBox="1"/>
          <p:nvPr/>
        </p:nvSpPr>
        <p:spPr>
          <a:xfrm>
            <a:off x="343600" y="1360468"/>
            <a:ext cx="191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Accesorio favorito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56C5B30-C0B2-C340-B650-34FA9375580F}"/>
              </a:ext>
            </a:extLst>
          </p:cNvPr>
          <p:cNvSpPr txBox="1"/>
          <p:nvPr/>
        </p:nvSpPr>
        <p:spPr>
          <a:xfrm>
            <a:off x="2762332" y="1360469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Tradición curiosa en tu familia</a:t>
            </a:r>
          </a:p>
        </p:txBody>
      </p:sp>
    </p:spTree>
    <p:extLst>
      <p:ext uri="{BB962C8B-B14F-4D97-AF65-F5344CB8AC3E}">
        <p14:creationId xmlns:p14="http://schemas.microsoft.com/office/powerpoint/2010/main" val="125896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690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311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/>
              </a:solidFill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398813" y="997845"/>
            <a:ext cx="1721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Salir en Navidad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Quedarse en casa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870240" y="994273"/>
            <a:ext cx="1721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Decorar mucho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 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Decorar poco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287207" y="994273"/>
            <a:ext cx="1824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Roscón con nata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Roscón sin nata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38357" y="1136344"/>
            <a:ext cx="17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Dar regalos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recibir regalos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398813" y="4518507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Reyes Magos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Papá Noel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7957EB1-A59C-484B-9506-4F5D42529018}"/>
              </a:ext>
            </a:extLst>
          </p:cNvPr>
          <p:cNvSpPr txBox="1"/>
          <p:nvPr/>
        </p:nvSpPr>
        <p:spPr>
          <a:xfrm>
            <a:off x="2785776" y="4380007"/>
            <a:ext cx="1852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Campanadas en casa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en la Puerta del Sol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4FABB61-4B7A-7F40-AB49-38ACD21B1A36}"/>
              </a:ext>
            </a:extLst>
          </p:cNvPr>
          <p:cNvSpPr txBox="1"/>
          <p:nvPr/>
        </p:nvSpPr>
        <p:spPr>
          <a:xfrm>
            <a:off x="5320630" y="4502797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Uvas en Nochevieja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no uvas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AC58601-E6CB-9649-8ED1-737D787F2602}"/>
              </a:ext>
            </a:extLst>
          </p:cNvPr>
          <p:cNvSpPr txBox="1"/>
          <p:nvPr/>
        </p:nvSpPr>
        <p:spPr>
          <a:xfrm>
            <a:off x="7738357" y="4367539"/>
            <a:ext cx="1768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Cantar villancicos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no cantar villancicos</a:t>
            </a:r>
          </a:p>
        </p:txBody>
      </p:sp>
    </p:spTree>
    <p:extLst>
      <p:ext uri="{BB962C8B-B14F-4D97-AF65-F5344CB8AC3E}">
        <p14:creationId xmlns:p14="http://schemas.microsoft.com/office/powerpoint/2010/main" val="2686177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253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3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350776" y="1156617"/>
            <a:ext cx="1831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Árbol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Belén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766198" y="943087"/>
            <a:ext cx="1927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Ver las carrozas en la tele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Ir a la calle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270220" y="1005020"/>
            <a:ext cx="1910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Mandar felicitaciones navideñas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no mandar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61199" y="842102"/>
            <a:ext cx="17688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Ver el sorteo en directo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esperar a el gordo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315100" y="4528270"/>
            <a:ext cx="1915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Chocolate caliente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Café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E7C9583-6A33-324D-86B3-0059B937DBCA}"/>
              </a:ext>
            </a:extLst>
          </p:cNvPr>
          <p:cNvSpPr txBox="1"/>
          <p:nvPr/>
        </p:nvSpPr>
        <p:spPr>
          <a:xfrm>
            <a:off x="2760582" y="4538637"/>
            <a:ext cx="19152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Dejar comida a los RRMM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No dejar comida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A123F555-9138-6C4C-A008-1D6EA8EA705D}"/>
              </a:ext>
            </a:extLst>
          </p:cNvPr>
          <p:cNvSpPr txBox="1"/>
          <p:nvPr/>
        </p:nvSpPr>
        <p:spPr>
          <a:xfrm>
            <a:off x="5217764" y="4815635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Polvorones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Turrón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5A9887A-1A90-D343-995D-F6C5616AAFC3}"/>
              </a:ext>
            </a:extLst>
          </p:cNvPr>
          <p:cNvSpPr txBox="1"/>
          <p:nvPr/>
        </p:nvSpPr>
        <p:spPr>
          <a:xfrm>
            <a:off x="7687968" y="4815635"/>
            <a:ext cx="1915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Turrón duro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Turrón blando</a:t>
            </a:r>
          </a:p>
        </p:txBody>
      </p:sp>
    </p:spTree>
    <p:extLst>
      <p:ext uri="{BB962C8B-B14F-4D97-AF65-F5344CB8AC3E}">
        <p14:creationId xmlns:p14="http://schemas.microsoft.com/office/powerpoint/2010/main" val="2818554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304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4"/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B77D57F9-B2DE-4644-9609-71FED7BEA1D9}"/>
              </a:ext>
            </a:extLst>
          </p:cNvPr>
          <p:cNvSpPr/>
          <p:nvPr/>
        </p:nvSpPr>
        <p:spPr>
          <a:xfrm>
            <a:off x="5083108" y="14358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0F2F11F3-8816-8446-963A-2743A76B90ED}"/>
              </a:ext>
            </a:extLst>
          </p:cNvPr>
          <p:cNvSpPr/>
          <p:nvPr/>
        </p:nvSpPr>
        <p:spPr>
          <a:xfrm>
            <a:off x="6729054" y="27023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FD6D2CCE-0F5B-BB4D-AB92-B1D9F13A656B}"/>
              </a:ext>
            </a:extLst>
          </p:cNvPr>
          <p:cNvSpPr/>
          <p:nvPr/>
        </p:nvSpPr>
        <p:spPr>
          <a:xfrm>
            <a:off x="7532494" y="1625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659D8CE3-BAC6-4541-832C-2654CD8BDDC9}"/>
              </a:ext>
            </a:extLst>
          </p:cNvPr>
          <p:cNvSpPr/>
          <p:nvPr/>
        </p:nvSpPr>
        <p:spPr>
          <a:xfrm>
            <a:off x="9178440" y="272124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/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DE59B5B4-B752-D340-A509-D541C66F74CA}"/>
              </a:ext>
            </a:extLst>
          </p:cNvPr>
          <p:cNvSpPr/>
          <p:nvPr/>
        </p:nvSpPr>
        <p:spPr>
          <a:xfrm rot="1399157">
            <a:off x="5517962" y="777784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BCB535F2-E99C-9546-B0AF-50042C66A810}"/>
              </a:ext>
            </a:extLst>
          </p:cNvPr>
          <p:cNvSpPr/>
          <p:nvPr/>
        </p:nvSpPr>
        <p:spPr>
          <a:xfrm rot="1399157">
            <a:off x="5514462" y="777785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66" name="Rectángulo redondeado 65">
            <a:extLst>
              <a:ext uri="{FF2B5EF4-FFF2-40B4-BE49-F238E27FC236}">
                <a16:creationId xmlns:a16="http://schemas.microsoft.com/office/drawing/2014/main" id="{60EED3E7-2F9C-054A-B6AE-B48D56BAA78D}"/>
              </a:ext>
            </a:extLst>
          </p:cNvPr>
          <p:cNvSpPr/>
          <p:nvPr/>
        </p:nvSpPr>
        <p:spPr>
          <a:xfrm rot="1399157">
            <a:off x="5917659" y="1403322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67" name="Rectángulo redondeado 66">
            <a:extLst>
              <a:ext uri="{FF2B5EF4-FFF2-40B4-BE49-F238E27FC236}">
                <a16:creationId xmlns:a16="http://schemas.microsoft.com/office/drawing/2014/main" id="{4ECC0693-06A6-EA40-A911-A9AFA798EFF2}"/>
              </a:ext>
            </a:extLst>
          </p:cNvPr>
          <p:cNvSpPr/>
          <p:nvPr/>
        </p:nvSpPr>
        <p:spPr>
          <a:xfrm rot="1399157">
            <a:off x="5914159" y="1403323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68" name="Rectángulo redondeado 67">
            <a:extLst>
              <a:ext uri="{FF2B5EF4-FFF2-40B4-BE49-F238E27FC236}">
                <a16:creationId xmlns:a16="http://schemas.microsoft.com/office/drawing/2014/main" id="{8C92C42B-730E-C94C-BACE-C33C9B0059EC}"/>
              </a:ext>
            </a:extLst>
          </p:cNvPr>
          <p:cNvSpPr/>
          <p:nvPr/>
        </p:nvSpPr>
        <p:spPr>
          <a:xfrm rot="1399157">
            <a:off x="8043411" y="901284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69" name="Rectángulo redondeado 68">
            <a:extLst>
              <a:ext uri="{FF2B5EF4-FFF2-40B4-BE49-F238E27FC236}">
                <a16:creationId xmlns:a16="http://schemas.microsoft.com/office/drawing/2014/main" id="{24C96C55-9064-C94D-AAF4-222C9569DECD}"/>
              </a:ext>
            </a:extLst>
          </p:cNvPr>
          <p:cNvSpPr/>
          <p:nvPr/>
        </p:nvSpPr>
        <p:spPr>
          <a:xfrm rot="1399157">
            <a:off x="8446608" y="1526821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sp>
        <p:nvSpPr>
          <p:cNvPr id="70" name="Rectángulo redondeado 69">
            <a:extLst>
              <a:ext uri="{FF2B5EF4-FFF2-40B4-BE49-F238E27FC236}">
                <a16:creationId xmlns:a16="http://schemas.microsoft.com/office/drawing/2014/main" id="{F1B465F8-4597-7042-B93E-10CFBB7FD5B5}"/>
              </a:ext>
            </a:extLst>
          </p:cNvPr>
          <p:cNvSpPr/>
          <p:nvPr/>
        </p:nvSpPr>
        <p:spPr>
          <a:xfrm rot="1399157">
            <a:off x="8443108" y="1526822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/>
              </a:solidFill>
            </a:endParaRPr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3B60811F-6362-D646-B2F4-71F46F63764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115289">
            <a:off x="405743" y="4277979"/>
            <a:ext cx="1721646" cy="1721646"/>
          </a:xfrm>
          <a:prstGeom prst="rect">
            <a:avLst/>
          </a:prstGeom>
        </p:spPr>
      </p:pic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FB82F5E0-A6AF-2E4E-B083-2D2ED4773FF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115289">
            <a:off x="2808784" y="4188654"/>
            <a:ext cx="1721646" cy="1721646"/>
          </a:xfrm>
          <a:prstGeom prst="rect">
            <a:avLst/>
          </a:prstGeom>
        </p:spPr>
      </p:pic>
      <p:pic>
        <p:nvPicPr>
          <p:cNvPr id="8" name="Imagen 7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82CE0570-85A7-3441-8E98-206E3DD1C13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77119" y="4145005"/>
            <a:ext cx="1808943" cy="1808943"/>
          </a:xfrm>
          <a:prstGeom prst="rect">
            <a:avLst/>
          </a:prstGeom>
        </p:spPr>
      </p:pic>
      <p:pic>
        <p:nvPicPr>
          <p:cNvPr id="73" name="Imagen 72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5D5FF669-3FB5-0347-9543-899CCBEFE90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22601" y="4145004"/>
            <a:ext cx="1808943" cy="1808943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C8DAF97F-08B7-3D43-841A-5AA359C3A9A5}"/>
              </a:ext>
            </a:extLst>
          </p:cNvPr>
          <p:cNvSpPr txBox="1"/>
          <p:nvPr/>
        </p:nvSpPr>
        <p:spPr>
          <a:xfrm>
            <a:off x="343600" y="1221969"/>
            <a:ext cx="1915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Pedir el aguinaldo 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No pedir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56C5B30-C0B2-C340-B650-34FA9375580F}"/>
              </a:ext>
            </a:extLst>
          </p:cNvPr>
          <p:cNvSpPr txBox="1"/>
          <p:nvPr/>
        </p:nvSpPr>
        <p:spPr>
          <a:xfrm>
            <a:off x="2762332" y="1360469"/>
            <a:ext cx="1915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Pandereta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o</a:t>
            </a:r>
          </a:p>
          <a:p>
            <a:pPr algn="ctr"/>
            <a:r>
              <a:rPr lang="es-ES" dirty="0">
                <a:latin typeface="KG Red Hands" panose="02000505000000020004" pitchFamily="2" charset="0"/>
              </a:rPr>
              <a:t>Zambomba</a:t>
            </a:r>
          </a:p>
        </p:txBody>
      </p:sp>
    </p:spTree>
    <p:extLst>
      <p:ext uri="{BB962C8B-B14F-4D97-AF65-F5344CB8AC3E}">
        <p14:creationId xmlns:p14="http://schemas.microsoft.com/office/powerpoint/2010/main" val="2115632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65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405605" y="1098417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¿Cuál es tu cosa favorita de la Navidad?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851087" y="1114336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¿Cuál es tu día favorito de la época navideña?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320630" y="1087550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¿Qué comida es típica en </a:t>
            </a:r>
            <a:r>
              <a:rPr lang="es-ES">
                <a:latin typeface="KG Red Hands" panose="02000505000000020004" pitchFamily="2" charset="0"/>
              </a:rPr>
              <a:t>tu Navidad</a:t>
            </a:r>
            <a:r>
              <a:rPr lang="es-ES" dirty="0">
                <a:latin typeface="KG Red Hands" panose="02000505000000020004" pitchFamily="2" charset="0"/>
              </a:rPr>
              <a:t>?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38357" y="1251768"/>
            <a:ext cx="176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¿Vas de vacaciones en Navidad?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405605" y="4510511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¿Tienes alguna tradición especial?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7957EB1-A59C-484B-9506-4F5D42529018}"/>
              </a:ext>
            </a:extLst>
          </p:cNvPr>
          <p:cNvSpPr txBox="1"/>
          <p:nvPr/>
        </p:nvSpPr>
        <p:spPr>
          <a:xfrm>
            <a:off x="2838053" y="4375063"/>
            <a:ext cx="1721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¿Qué día te gusta menos en estas fechas?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4FABB61-4B7A-7F40-AB49-38ACD21B1A36}"/>
              </a:ext>
            </a:extLst>
          </p:cNvPr>
          <p:cNvSpPr txBox="1"/>
          <p:nvPr/>
        </p:nvSpPr>
        <p:spPr>
          <a:xfrm>
            <a:off x="5320630" y="4511851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¿Viajas a otro país durante la Navidad?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AC58601-E6CB-9649-8ED1-737D787F2602}"/>
              </a:ext>
            </a:extLst>
          </p:cNvPr>
          <p:cNvSpPr txBox="1"/>
          <p:nvPr/>
        </p:nvSpPr>
        <p:spPr>
          <a:xfrm>
            <a:off x="7725323" y="4513562"/>
            <a:ext cx="1768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¿Qué sitio siempre visitas en estas fechas?</a:t>
            </a:r>
          </a:p>
        </p:txBody>
      </p:sp>
    </p:spTree>
    <p:extLst>
      <p:ext uri="{BB962C8B-B14F-4D97-AF65-F5344CB8AC3E}">
        <p14:creationId xmlns:p14="http://schemas.microsoft.com/office/powerpoint/2010/main" val="172641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32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5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6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7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8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350776" y="1227076"/>
            <a:ext cx="1831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¿Quiénes te acompañan en Navidad?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748221" y="1358744"/>
            <a:ext cx="1927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¿Comes en </a:t>
            </a:r>
            <a:r>
              <a:rPr lang="es-ES" sz="1600" dirty="0">
                <a:latin typeface="KG Red Hands" panose="02000505000000020004" pitchFamily="2" charset="0"/>
              </a:rPr>
              <a:t>restaurantes</a:t>
            </a:r>
            <a:r>
              <a:rPr lang="es-ES" dirty="0">
                <a:latin typeface="KG Red Hands" panose="02000505000000020004" pitchFamily="2" charset="0"/>
              </a:rPr>
              <a:t>?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320630" y="867110"/>
            <a:ext cx="1721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¿Qué películas sueles ver en estas fechas?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38357" y="1135930"/>
            <a:ext cx="176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¿Vas a algún evento especial?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315100" y="4381326"/>
            <a:ext cx="1915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¿En qué cadena ves las campanadas?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7957EB1-A59C-484B-9506-4F5D42529018}"/>
              </a:ext>
            </a:extLst>
          </p:cNvPr>
          <p:cNvSpPr txBox="1"/>
          <p:nvPr/>
        </p:nvSpPr>
        <p:spPr>
          <a:xfrm>
            <a:off x="2882679" y="4575926"/>
            <a:ext cx="1721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¿Comes uvas en año nuevo?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4FABB61-4B7A-7F40-AB49-38ACD21B1A36}"/>
              </a:ext>
            </a:extLst>
          </p:cNvPr>
          <p:cNvSpPr txBox="1"/>
          <p:nvPr/>
        </p:nvSpPr>
        <p:spPr>
          <a:xfrm>
            <a:off x="5320630" y="4751145"/>
            <a:ext cx="1721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¿Haces regalos?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AC58601-E6CB-9649-8ED1-737D787F2602}"/>
              </a:ext>
            </a:extLst>
          </p:cNvPr>
          <p:cNvSpPr txBox="1"/>
          <p:nvPr/>
        </p:nvSpPr>
        <p:spPr>
          <a:xfrm>
            <a:off x="7738357" y="4612645"/>
            <a:ext cx="1768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¿Envías postales navideñas?</a:t>
            </a:r>
          </a:p>
        </p:txBody>
      </p:sp>
    </p:spTree>
    <p:extLst>
      <p:ext uri="{BB962C8B-B14F-4D97-AF65-F5344CB8AC3E}">
        <p14:creationId xmlns:p14="http://schemas.microsoft.com/office/powerpoint/2010/main" val="175451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25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KG Red Hands" panose="02000505000000020004" pitchFamily="2" charset="0"/>
              </a:rPr>
              <a:t>9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405605" y="1085269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¿Celebras la noche de los reyes magos?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851087" y="995944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¿Vas a ver las cabalgatas de reyes?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B77D57F9-B2DE-4644-9609-71FED7BEA1D9}"/>
              </a:ext>
            </a:extLst>
          </p:cNvPr>
          <p:cNvSpPr/>
          <p:nvPr/>
        </p:nvSpPr>
        <p:spPr>
          <a:xfrm>
            <a:off x="5083108" y="14358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0F2F11F3-8816-8446-963A-2743A76B90ED}"/>
              </a:ext>
            </a:extLst>
          </p:cNvPr>
          <p:cNvSpPr/>
          <p:nvPr/>
        </p:nvSpPr>
        <p:spPr>
          <a:xfrm>
            <a:off x="6729054" y="27023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FD6D2CCE-0F5B-BB4D-AB92-B1D9F13A656B}"/>
              </a:ext>
            </a:extLst>
          </p:cNvPr>
          <p:cNvSpPr/>
          <p:nvPr/>
        </p:nvSpPr>
        <p:spPr>
          <a:xfrm>
            <a:off x="7532494" y="16251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659D8CE3-BAC6-4541-832C-2654CD8BDDC9}"/>
              </a:ext>
            </a:extLst>
          </p:cNvPr>
          <p:cNvSpPr/>
          <p:nvPr/>
        </p:nvSpPr>
        <p:spPr>
          <a:xfrm>
            <a:off x="9178440" y="2721242"/>
            <a:ext cx="576000" cy="576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KG Red Hands" panose="02000505000000020004" pitchFamily="2" charset="0"/>
              </a:rPr>
              <a:t>+2</a:t>
            </a:r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DE59B5B4-B752-D340-A509-D541C66F74CA}"/>
              </a:ext>
            </a:extLst>
          </p:cNvPr>
          <p:cNvSpPr/>
          <p:nvPr/>
        </p:nvSpPr>
        <p:spPr>
          <a:xfrm rot="1399157">
            <a:off x="5517962" y="777784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BCB535F2-E99C-9546-B0AF-50042C66A810}"/>
              </a:ext>
            </a:extLst>
          </p:cNvPr>
          <p:cNvSpPr/>
          <p:nvPr/>
        </p:nvSpPr>
        <p:spPr>
          <a:xfrm rot="1399157">
            <a:off x="5514462" y="777785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Rectángulo redondeado 65">
            <a:extLst>
              <a:ext uri="{FF2B5EF4-FFF2-40B4-BE49-F238E27FC236}">
                <a16:creationId xmlns:a16="http://schemas.microsoft.com/office/drawing/2014/main" id="{60EED3E7-2F9C-054A-B6AE-B48D56BAA78D}"/>
              </a:ext>
            </a:extLst>
          </p:cNvPr>
          <p:cNvSpPr/>
          <p:nvPr/>
        </p:nvSpPr>
        <p:spPr>
          <a:xfrm rot="1399157">
            <a:off x="5917659" y="1403322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Rectángulo redondeado 66">
            <a:extLst>
              <a:ext uri="{FF2B5EF4-FFF2-40B4-BE49-F238E27FC236}">
                <a16:creationId xmlns:a16="http://schemas.microsoft.com/office/drawing/2014/main" id="{4ECC0693-06A6-EA40-A911-A9AFA798EFF2}"/>
              </a:ext>
            </a:extLst>
          </p:cNvPr>
          <p:cNvSpPr/>
          <p:nvPr/>
        </p:nvSpPr>
        <p:spPr>
          <a:xfrm rot="1399157">
            <a:off x="5914159" y="1403323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redondeado 67">
            <a:extLst>
              <a:ext uri="{FF2B5EF4-FFF2-40B4-BE49-F238E27FC236}">
                <a16:creationId xmlns:a16="http://schemas.microsoft.com/office/drawing/2014/main" id="{8C92C42B-730E-C94C-BACE-C33C9B0059EC}"/>
              </a:ext>
            </a:extLst>
          </p:cNvPr>
          <p:cNvSpPr/>
          <p:nvPr/>
        </p:nvSpPr>
        <p:spPr>
          <a:xfrm rot="1399157">
            <a:off x="8043411" y="901284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ctángulo redondeado 68">
            <a:extLst>
              <a:ext uri="{FF2B5EF4-FFF2-40B4-BE49-F238E27FC236}">
                <a16:creationId xmlns:a16="http://schemas.microsoft.com/office/drawing/2014/main" id="{24C96C55-9064-C94D-AAF4-222C9569DECD}"/>
              </a:ext>
            </a:extLst>
          </p:cNvPr>
          <p:cNvSpPr/>
          <p:nvPr/>
        </p:nvSpPr>
        <p:spPr>
          <a:xfrm rot="1399157">
            <a:off x="8446608" y="1526821"/>
            <a:ext cx="839446" cy="120695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Rectángulo redondeado 69">
            <a:extLst>
              <a:ext uri="{FF2B5EF4-FFF2-40B4-BE49-F238E27FC236}">
                <a16:creationId xmlns:a16="http://schemas.microsoft.com/office/drawing/2014/main" id="{F1B465F8-4597-7042-B93E-10CFBB7FD5B5}"/>
              </a:ext>
            </a:extLst>
          </p:cNvPr>
          <p:cNvSpPr/>
          <p:nvPr/>
        </p:nvSpPr>
        <p:spPr>
          <a:xfrm rot="1399157">
            <a:off x="8443108" y="1526822"/>
            <a:ext cx="839446" cy="1206957"/>
          </a:xfrm>
          <a:prstGeom prst="round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3B60811F-6362-D646-B2F4-71F46F637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115289">
            <a:off x="405743" y="4277979"/>
            <a:ext cx="1721646" cy="1721646"/>
          </a:xfrm>
          <a:prstGeom prst="rect">
            <a:avLst/>
          </a:prstGeom>
        </p:spPr>
      </p:pic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FB82F5E0-A6AF-2E4E-B083-2D2ED4773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115289">
            <a:off x="2808784" y="4188654"/>
            <a:ext cx="1721646" cy="1721646"/>
          </a:xfrm>
          <a:prstGeom prst="rect">
            <a:avLst/>
          </a:prstGeom>
        </p:spPr>
      </p:pic>
      <p:pic>
        <p:nvPicPr>
          <p:cNvPr id="8" name="Imagen 7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82CE0570-85A7-3441-8E98-206E3DD1C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7119" y="4145005"/>
            <a:ext cx="1808943" cy="1808943"/>
          </a:xfrm>
          <a:prstGeom prst="rect">
            <a:avLst/>
          </a:prstGeom>
        </p:spPr>
      </p:pic>
      <p:pic>
        <p:nvPicPr>
          <p:cNvPr id="73" name="Imagen 72" descr="Imagen que contiene firmar, exterior, calle, parada&#10;&#10;Descripción generada automáticamente">
            <a:extLst>
              <a:ext uri="{FF2B5EF4-FFF2-40B4-BE49-F238E27FC236}">
                <a16:creationId xmlns:a16="http://schemas.microsoft.com/office/drawing/2014/main" id="{5D5FF669-3FB5-0347-9543-899CCBEFE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601" y="4145004"/>
            <a:ext cx="1808943" cy="18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4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2AB63C4-4B68-3E43-83F3-CB7CCDCFE1AD}"/>
              </a:ext>
            </a:extLst>
          </p:cNvPr>
          <p:cNvSpPr/>
          <p:nvPr/>
        </p:nvSpPr>
        <p:spPr>
          <a:xfrm>
            <a:off x="2528544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dondear rectángulo de esquina diagonal 56">
            <a:extLst>
              <a:ext uri="{FF2B5EF4-FFF2-40B4-BE49-F238E27FC236}">
                <a16:creationId xmlns:a16="http://schemas.microsoft.com/office/drawing/2014/main" id="{B95315E6-085E-204B-A650-D159E8966D99}"/>
              </a:ext>
            </a:extLst>
          </p:cNvPr>
          <p:cNvSpPr/>
          <p:nvPr/>
        </p:nvSpPr>
        <p:spPr>
          <a:xfrm>
            <a:off x="2744787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777E60C3-CAEC-BE45-8796-0224FD4AEE4F}"/>
              </a:ext>
            </a:extLst>
          </p:cNvPr>
          <p:cNvSpPr/>
          <p:nvPr/>
        </p:nvSpPr>
        <p:spPr>
          <a:xfrm>
            <a:off x="4995793" y="4942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dondear rectángulo de esquina diagonal 68">
            <a:extLst>
              <a:ext uri="{FF2B5EF4-FFF2-40B4-BE49-F238E27FC236}">
                <a16:creationId xmlns:a16="http://schemas.microsoft.com/office/drawing/2014/main" id="{32B0345D-2E6A-C540-AEBF-3C4DD85B2705}"/>
              </a:ext>
            </a:extLst>
          </p:cNvPr>
          <p:cNvSpPr/>
          <p:nvPr/>
        </p:nvSpPr>
        <p:spPr>
          <a:xfrm>
            <a:off x="521203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023FE088-90D8-3F42-8DD6-4410B1608CFF}"/>
              </a:ext>
            </a:extLst>
          </p:cNvPr>
          <p:cNvSpPr/>
          <p:nvPr/>
        </p:nvSpPr>
        <p:spPr>
          <a:xfrm>
            <a:off x="7445179" y="68358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dondear rectángulo de esquina diagonal 80">
            <a:extLst>
              <a:ext uri="{FF2B5EF4-FFF2-40B4-BE49-F238E27FC236}">
                <a16:creationId xmlns:a16="http://schemas.microsoft.com/office/drawing/2014/main" id="{BC50D017-B22B-7E49-AD71-DDDD272A1419}"/>
              </a:ext>
            </a:extLst>
          </p:cNvPr>
          <p:cNvSpPr/>
          <p:nvPr/>
        </p:nvSpPr>
        <p:spPr>
          <a:xfrm>
            <a:off x="7661422" y="31565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C5B679A-E574-DE4D-BE16-1A8148526FEA}"/>
              </a:ext>
            </a:extLst>
          </p:cNvPr>
          <p:cNvSpPr txBox="1"/>
          <p:nvPr/>
        </p:nvSpPr>
        <p:spPr>
          <a:xfrm>
            <a:off x="335044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A65B4CA3-C9C4-2A4F-B894-66032BF2F8D0}"/>
              </a:ext>
            </a:extLst>
          </p:cNvPr>
          <p:cNvSpPr txBox="1"/>
          <p:nvPr/>
        </p:nvSpPr>
        <p:spPr>
          <a:xfrm>
            <a:off x="2777092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DD146C3-6529-3345-8696-A502E67FE710}"/>
              </a:ext>
            </a:extLst>
          </p:cNvPr>
          <p:cNvSpPr txBox="1"/>
          <p:nvPr/>
        </p:nvSpPr>
        <p:spPr>
          <a:xfrm>
            <a:off x="5244341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3A400393-D154-E64A-B529-3BE19602BEBB}"/>
              </a:ext>
            </a:extLst>
          </p:cNvPr>
          <p:cNvSpPr txBox="1"/>
          <p:nvPr/>
        </p:nvSpPr>
        <p:spPr>
          <a:xfrm>
            <a:off x="7693727" y="717291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19CB63B3-9C54-5841-A2B7-53DFB2CF7389}"/>
              </a:ext>
            </a:extLst>
          </p:cNvPr>
          <p:cNvSpPr txBox="1"/>
          <p:nvPr/>
        </p:nvSpPr>
        <p:spPr>
          <a:xfrm>
            <a:off x="33504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9A58889-6216-EA40-B932-0B466637869E}"/>
              </a:ext>
            </a:extLst>
          </p:cNvPr>
          <p:cNvSpPr txBox="1"/>
          <p:nvPr/>
        </p:nvSpPr>
        <p:spPr>
          <a:xfrm>
            <a:off x="2744787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FA0FCC8F-1169-634A-AD35-33EF2EF09379}"/>
              </a:ext>
            </a:extLst>
          </p:cNvPr>
          <p:cNvSpPr txBox="1"/>
          <p:nvPr/>
        </p:nvSpPr>
        <p:spPr>
          <a:xfrm>
            <a:off x="5212036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90586D31-27FC-FE4C-A75C-F85C95EC3B59}"/>
              </a:ext>
            </a:extLst>
          </p:cNvPr>
          <p:cNvSpPr txBox="1"/>
          <p:nvPr/>
        </p:nvSpPr>
        <p:spPr>
          <a:xfrm>
            <a:off x="7726033" y="2584803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026" name="Picture 2" descr="Christmas ball">
            <a:extLst>
              <a:ext uri="{FF2B5EF4-FFF2-40B4-BE49-F238E27FC236}">
                <a16:creationId xmlns:a16="http://schemas.microsoft.com/office/drawing/2014/main" id="{DBEDEEAA-C22B-AD43-8823-FEA712012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0" y="1352903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Christmas ball">
            <a:extLst>
              <a:ext uri="{FF2B5EF4-FFF2-40B4-BE49-F238E27FC236}">
                <a16:creationId xmlns:a16="http://schemas.microsoft.com/office/drawing/2014/main" id="{94D5AB29-C378-424F-800D-E1D82C842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2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hristmas ball">
            <a:extLst>
              <a:ext uri="{FF2B5EF4-FFF2-40B4-BE49-F238E27FC236}">
                <a16:creationId xmlns:a16="http://schemas.microsoft.com/office/drawing/2014/main" id="{C3B2D11C-1C9D-C845-8FD0-4CC2CA3F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07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Christmas ball">
            <a:extLst>
              <a:ext uri="{FF2B5EF4-FFF2-40B4-BE49-F238E27FC236}">
                <a16:creationId xmlns:a16="http://schemas.microsoft.com/office/drawing/2014/main" id="{6F81A45F-A313-3444-944B-8AB33377A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02" y="1346718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3750FB4-1B02-2644-9EC3-FBF789D9BB22}"/>
              </a:ext>
            </a:extLst>
          </p:cNvPr>
          <p:cNvSpPr/>
          <p:nvPr/>
        </p:nvSpPr>
        <p:spPr>
          <a:xfrm>
            <a:off x="100680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Redondear rectángulo de esquina diagonal 117">
            <a:extLst>
              <a:ext uri="{FF2B5EF4-FFF2-40B4-BE49-F238E27FC236}">
                <a16:creationId xmlns:a16="http://schemas.microsoft.com/office/drawing/2014/main" id="{A56ABC28-38A0-2042-8E14-6C5EF07FE682}"/>
              </a:ext>
            </a:extLst>
          </p:cNvPr>
          <p:cNvSpPr/>
          <p:nvPr/>
        </p:nvSpPr>
        <p:spPr>
          <a:xfrm>
            <a:off x="316923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69CE3E1-2157-B04A-8E9D-D5EC0843ED65}"/>
              </a:ext>
            </a:extLst>
          </p:cNvPr>
          <p:cNvSpPr/>
          <p:nvPr/>
        </p:nvSpPr>
        <p:spPr>
          <a:xfrm>
            <a:off x="2542728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Redondear rectángulo de esquina diagonal 119">
            <a:extLst>
              <a:ext uri="{FF2B5EF4-FFF2-40B4-BE49-F238E27FC236}">
                <a16:creationId xmlns:a16="http://schemas.microsoft.com/office/drawing/2014/main" id="{D0D7AB5F-442A-C34A-BAAF-7E48615A55E6}"/>
              </a:ext>
            </a:extLst>
          </p:cNvPr>
          <p:cNvSpPr/>
          <p:nvPr/>
        </p:nvSpPr>
        <p:spPr>
          <a:xfrm>
            <a:off x="2758971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654C7BC4-9577-2E46-86B1-7DA2485CD3ED}"/>
              </a:ext>
            </a:extLst>
          </p:cNvPr>
          <p:cNvSpPr/>
          <p:nvPr/>
        </p:nvSpPr>
        <p:spPr>
          <a:xfrm>
            <a:off x="5009977" y="345949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Redondear rectángulo de esquina diagonal 122">
            <a:extLst>
              <a:ext uri="{FF2B5EF4-FFF2-40B4-BE49-F238E27FC236}">
                <a16:creationId xmlns:a16="http://schemas.microsoft.com/office/drawing/2014/main" id="{A8D3D68B-7646-A248-859E-A6FB275C1F2F}"/>
              </a:ext>
            </a:extLst>
          </p:cNvPr>
          <p:cNvSpPr/>
          <p:nvPr/>
        </p:nvSpPr>
        <p:spPr>
          <a:xfrm>
            <a:off x="5226220" y="370679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455E64B-924C-4A42-9F66-EE229CBBD330}"/>
              </a:ext>
            </a:extLst>
          </p:cNvPr>
          <p:cNvSpPr/>
          <p:nvPr/>
        </p:nvSpPr>
        <p:spPr>
          <a:xfrm>
            <a:off x="7459363" y="3478426"/>
            <a:ext cx="2360141" cy="3330146"/>
          </a:xfrm>
          <a:prstGeom prst="rect">
            <a:avLst/>
          </a:prstGeom>
          <a:solidFill>
            <a:srgbClr val="C00000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Redondear rectángulo de esquina diagonal 124">
            <a:extLst>
              <a:ext uri="{FF2B5EF4-FFF2-40B4-BE49-F238E27FC236}">
                <a16:creationId xmlns:a16="http://schemas.microsoft.com/office/drawing/2014/main" id="{F2DF92DE-3A77-3746-9909-5942FB70F7AA}"/>
              </a:ext>
            </a:extLst>
          </p:cNvPr>
          <p:cNvSpPr/>
          <p:nvPr/>
        </p:nvSpPr>
        <p:spPr>
          <a:xfrm>
            <a:off x="7675606" y="3725724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A2882D56-2EB6-4E4B-8C11-8B3E1D43DBA3}"/>
              </a:ext>
            </a:extLst>
          </p:cNvPr>
          <p:cNvSpPr txBox="1"/>
          <p:nvPr/>
        </p:nvSpPr>
        <p:spPr>
          <a:xfrm>
            <a:off x="349228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784C7F46-1312-4243-8E4F-9CF1A90EEC90}"/>
              </a:ext>
            </a:extLst>
          </p:cNvPr>
          <p:cNvSpPr txBox="1"/>
          <p:nvPr/>
        </p:nvSpPr>
        <p:spPr>
          <a:xfrm>
            <a:off x="2791276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AE27B9E4-6DFC-564E-8358-941197DCD1AE}"/>
              </a:ext>
            </a:extLst>
          </p:cNvPr>
          <p:cNvSpPr txBox="1"/>
          <p:nvPr/>
        </p:nvSpPr>
        <p:spPr>
          <a:xfrm>
            <a:off x="5258525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1209559C-4F72-9849-A1E8-C593F5C5B526}"/>
              </a:ext>
            </a:extLst>
          </p:cNvPr>
          <p:cNvSpPr txBox="1"/>
          <p:nvPr/>
        </p:nvSpPr>
        <p:spPr>
          <a:xfrm>
            <a:off x="7707911" y="4127359"/>
            <a:ext cx="1863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UNO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4CDF018-0E43-6648-9C73-921485DB243B}"/>
              </a:ext>
            </a:extLst>
          </p:cNvPr>
          <p:cNvSpPr txBox="1"/>
          <p:nvPr/>
        </p:nvSpPr>
        <p:spPr>
          <a:xfrm>
            <a:off x="34922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678D82A-E54B-EA46-8BE8-C9F737F2C1DC}"/>
              </a:ext>
            </a:extLst>
          </p:cNvPr>
          <p:cNvSpPr txBox="1"/>
          <p:nvPr/>
        </p:nvSpPr>
        <p:spPr>
          <a:xfrm>
            <a:off x="2758971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42F4CC0B-95E7-544A-984A-2B91D63170B7}"/>
              </a:ext>
            </a:extLst>
          </p:cNvPr>
          <p:cNvSpPr txBox="1"/>
          <p:nvPr/>
        </p:nvSpPr>
        <p:spPr>
          <a:xfrm>
            <a:off x="5226220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A9012BA2-C69E-4145-ADDA-72BE9763861E}"/>
              </a:ext>
            </a:extLst>
          </p:cNvPr>
          <p:cNvSpPr txBox="1"/>
          <p:nvPr/>
        </p:nvSpPr>
        <p:spPr>
          <a:xfrm>
            <a:off x="7740217" y="5994871"/>
            <a:ext cx="1863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G Red Hands" panose="02000505000000020004" pitchFamily="2" charset="0"/>
              </a:rPr>
              <a:t>navideño</a:t>
            </a:r>
          </a:p>
        </p:txBody>
      </p:sp>
      <p:pic>
        <p:nvPicPr>
          <p:cNvPr id="139" name="Picture 2" descr="Christmas ball">
            <a:extLst>
              <a:ext uri="{FF2B5EF4-FFF2-40B4-BE49-F238E27FC236}">
                <a16:creationId xmlns:a16="http://schemas.microsoft.com/office/drawing/2014/main" id="{3D3C30CC-67C3-DC43-BCE9-F5F5AEEEB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4" y="4762971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Christmas ball">
            <a:extLst>
              <a:ext uri="{FF2B5EF4-FFF2-40B4-BE49-F238E27FC236}">
                <a16:creationId xmlns:a16="http://schemas.microsoft.com/office/drawing/2014/main" id="{B7CD9F4A-322A-2D4E-A598-9F7D07B8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0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Christmas ball">
            <a:extLst>
              <a:ext uri="{FF2B5EF4-FFF2-40B4-BE49-F238E27FC236}">
                <a16:creationId xmlns:a16="http://schemas.microsoft.com/office/drawing/2014/main" id="{4F99F9AB-0D53-D84C-A8F7-55D0EF78D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91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Christmas ball">
            <a:extLst>
              <a:ext uri="{FF2B5EF4-FFF2-40B4-BE49-F238E27FC236}">
                <a16:creationId xmlns:a16="http://schemas.microsoft.com/office/drawing/2014/main" id="{2D7EB206-ECF9-D349-84E5-54E1E8649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86" y="4756786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73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3278E2-AF44-4940-980C-D1A65229725B}"/>
              </a:ext>
            </a:extLst>
          </p:cNvPr>
          <p:cNvSpPr/>
          <p:nvPr/>
        </p:nvSpPr>
        <p:spPr>
          <a:xfrm>
            <a:off x="86496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6D06A830-19B1-EC46-BBEF-DBA4FE060BA7}"/>
              </a:ext>
            </a:extLst>
          </p:cNvPr>
          <p:cNvSpPr/>
          <p:nvPr/>
        </p:nvSpPr>
        <p:spPr>
          <a:xfrm>
            <a:off x="302739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99D3E89-9F8D-704B-8904-B03100A73CA2}"/>
              </a:ext>
            </a:extLst>
          </p:cNvPr>
          <p:cNvSpPr/>
          <p:nvPr/>
        </p:nvSpPr>
        <p:spPr>
          <a:xfrm>
            <a:off x="173811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4050069-8885-B748-81D9-A258DF1287D4}"/>
              </a:ext>
            </a:extLst>
          </p:cNvPr>
          <p:cNvSpPr/>
          <p:nvPr/>
        </p:nvSpPr>
        <p:spPr>
          <a:xfrm>
            <a:off x="1942641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C4BC454-0863-FB4E-8096-470FA10B63D7}"/>
              </a:ext>
            </a:extLst>
          </p:cNvPr>
          <p:cNvSpPr/>
          <p:nvPr/>
        </p:nvSpPr>
        <p:spPr>
          <a:xfrm>
            <a:off x="2531978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dondear rectángulo de esquina diagonal 16">
            <a:extLst>
              <a:ext uri="{FF2B5EF4-FFF2-40B4-BE49-F238E27FC236}">
                <a16:creationId xmlns:a16="http://schemas.microsoft.com/office/drawing/2014/main" id="{6DC43E3C-78F7-2F46-AB2E-A1A282EB504C}"/>
              </a:ext>
            </a:extLst>
          </p:cNvPr>
          <p:cNvSpPr/>
          <p:nvPr/>
        </p:nvSpPr>
        <p:spPr>
          <a:xfrm>
            <a:off x="2748221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9E289E-499D-0B46-A307-34B4C48CE0F6}"/>
              </a:ext>
            </a:extLst>
          </p:cNvPr>
          <p:cNvSpPr/>
          <p:nvPr/>
        </p:nvSpPr>
        <p:spPr>
          <a:xfrm>
            <a:off x="2619293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3A15B9B-DE4B-0747-91B3-E5D167FF8B98}"/>
              </a:ext>
            </a:extLst>
          </p:cNvPr>
          <p:cNvSpPr/>
          <p:nvPr/>
        </p:nvSpPr>
        <p:spPr>
          <a:xfrm>
            <a:off x="4388123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1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475024E-7566-8148-B495-C27D99990949}"/>
              </a:ext>
            </a:extLst>
          </p:cNvPr>
          <p:cNvSpPr/>
          <p:nvPr/>
        </p:nvSpPr>
        <p:spPr>
          <a:xfrm>
            <a:off x="5001521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Redondear rectángulo de esquina diagonal 20">
            <a:extLst>
              <a:ext uri="{FF2B5EF4-FFF2-40B4-BE49-F238E27FC236}">
                <a16:creationId xmlns:a16="http://schemas.microsoft.com/office/drawing/2014/main" id="{46778746-3BEE-A546-8EDC-D3DD9CEB8CC7}"/>
              </a:ext>
            </a:extLst>
          </p:cNvPr>
          <p:cNvSpPr/>
          <p:nvPr/>
        </p:nvSpPr>
        <p:spPr>
          <a:xfrm>
            <a:off x="5217764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39EDDC-BD29-A946-BA1E-577F2D26B639}"/>
              </a:ext>
            </a:extLst>
          </p:cNvPr>
          <p:cNvSpPr/>
          <p:nvPr/>
        </p:nvSpPr>
        <p:spPr>
          <a:xfrm>
            <a:off x="5088836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5DC17344-19D9-344B-A204-EF3C09405974}"/>
              </a:ext>
            </a:extLst>
          </p:cNvPr>
          <p:cNvSpPr/>
          <p:nvPr/>
        </p:nvSpPr>
        <p:spPr>
          <a:xfrm>
            <a:off x="6857666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9C666B2-C8C8-0C43-907F-0C5B7830E88C}"/>
              </a:ext>
            </a:extLst>
          </p:cNvPr>
          <p:cNvSpPr/>
          <p:nvPr/>
        </p:nvSpPr>
        <p:spPr>
          <a:xfrm>
            <a:off x="7447003" y="49428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Redondear rectángulo de esquina diagonal 24">
            <a:extLst>
              <a:ext uri="{FF2B5EF4-FFF2-40B4-BE49-F238E27FC236}">
                <a16:creationId xmlns:a16="http://schemas.microsoft.com/office/drawing/2014/main" id="{13701B6A-677E-084E-B2D2-2E2FF36E7A98}"/>
              </a:ext>
            </a:extLst>
          </p:cNvPr>
          <p:cNvSpPr/>
          <p:nvPr/>
        </p:nvSpPr>
        <p:spPr>
          <a:xfrm>
            <a:off x="7663246" y="296726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019B90-DB24-7F4E-84AB-682875B572C1}"/>
              </a:ext>
            </a:extLst>
          </p:cNvPr>
          <p:cNvSpPr/>
          <p:nvPr/>
        </p:nvSpPr>
        <p:spPr>
          <a:xfrm>
            <a:off x="7534318" y="143583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B9BF32A9-486E-754E-8AE7-ED51632B89BB}"/>
              </a:ext>
            </a:extLst>
          </p:cNvPr>
          <p:cNvSpPr/>
          <p:nvPr/>
        </p:nvSpPr>
        <p:spPr>
          <a:xfrm>
            <a:off x="9303148" y="2835001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2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F7D3C5B-DF18-534A-BD63-83EC0575F421}"/>
              </a:ext>
            </a:extLst>
          </p:cNvPr>
          <p:cNvSpPr/>
          <p:nvPr/>
        </p:nvSpPr>
        <p:spPr>
          <a:xfrm>
            <a:off x="86496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dondear rectángulo de esquina diagonal 28">
            <a:extLst>
              <a:ext uri="{FF2B5EF4-FFF2-40B4-BE49-F238E27FC236}">
                <a16:creationId xmlns:a16="http://schemas.microsoft.com/office/drawing/2014/main" id="{605F6C52-AE7A-A84C-BA87-4FD1E4D6BE03}"/>
              </a:ext>
            </a:extLst>
          </p:cNvPr>
          <p:cNvSpPr/>
          <p:nvPr/>
        </p:nvSpPr>
        <p:spPr>
          <a:xfrm>
            <a:off x="302739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B9E7E65-A218-2840-8AD2-3F8A3204AC89}"/>
              </a:ext>
            </a:extLst>
          </p:cNvPr>
          <p:cNvSpPr/>
          <p:nvPr/>
        </p:nvSpPr>
        <p:spPr>
          <a:xfrm>
            <a:off x="173811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951ECBC-263A-A249-A5F9-092BD3231A40}"/>
              </a:ext>
            </a:extLst>
          </p:cNvPr>
          <p:cNvSpPr/>
          <p:nvPr/>
        </p:nvSpPr>
        <p:spPr>
          <a:xfrm>
            <a:off x="1942641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E5BA5CC-C481-184B-A5A0-640825C384C6}"/>
              </a:ext>
            </a:extLst>
          </p:cNvPr>
          <p:cNvSpPr/>
          <p:nvPr/>
        </p:nvSpPr>
        <p:spPr>
          <a:xfrm>
            <a:off x="2531978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" name="Redondear rectángulo de esquina diagonal 32">
            <a:extLst>
              <a:ext uri="{FF2B5EF4-FFF2-40B4-BE49-F238E27FC236}">
                <a16:creationId xmlns:a16="http://schemas.microsoft.com/office/drawing/2014/main" id="{C963EFED-30D6-9346-8036-FB6176E65EF4}"/>
              </a:ext>
            </a:extLst>
          </p:cNvPr>
          <p:cNvSpPr/>
          <p:nvPr/>
        </p:nvSpPr>
        <p:spPr>
          <a:xfrm>
            <a:off x="2748221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43907F1-F2A9-734B-94B3-4AF38BAF2926}"/>
              </a:ext>
            </a:extLst>
          </p:cNvPr>
          <p:cNvSpPr/>
          <p:nvPr/>
        </p:nvSpPr>
        <p:spPr>
          <a:xfrm>
            <a:off x="2619293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48484EC-0B8B-654D-B971-CB82D52778FD}"/>
              </a:ext>
            </a:extLst>
          </p:cNvPr>
          <p:cNvSpPr/>
          <p:nvPr/>
        </p:nvSpPr>
        <p:spPr>
          <a:xfrm>
            <a:off x="4388123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3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7567ECA-2424-D44D-9EA4-744991AD2770}"/>
              </a:ext>
            </a:extLst>
          </p:cNvPr>
          <p:cNvSpPr/>
          <p:nvPr/>
        </p:nvSpPr>
        <p:spPr>
          <a:xfrm>
            <a:off x="5001521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Redondear rectángulo de esquina diagonal 36">
            <a:extLst>
              <a:ext uri="{FF2B5EF4-FFF2-40B4-BE49-F238E27FC236}">
                <a16:creationId xmlns:a16="http://schemas.microsoft.com/office/drawing/2014/main" id="{AD3696BD-0019-BE40-89D3-A4A8F20D8914}"/>
              </a:ext>
            </a:extLst>
          </p:cNvPr>
          <p:cNvSpPr/>
          <p:nvPr/>
        </p:nvSpPr>
        <p:spPr>
          <a:xfrm>
            <a:off x="5217764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9318098-F479-DD40-8CDE-7D969F3E7D36}"/>
              </a:ext>
            </a:extLst>
          </p:cNvPr>
          <p:cNvSpPr/>
          <p:nvPr/>
        </p:nvSpPr>
        <p:spPr>
          <a:xfrm>
            <a:off x="5088836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2034CE0D-55E3-3A4C-A45A-12C64FC00324}"/>
              </a:ext>
            </a:extLst>
          </p:cNvPr>
          <p:cNvSpPr/>
          <p:nvPr/>
        </p:nvSpPr>
        <p:spPr>
          <a:xfrm>
            <a:off x="6857666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D2C275-3FED-D149-9548-6B5E8DE94684}"/>
              </a:ext>
            </a:extLst>
          </p:cNvPr>
          <p:cNvSpPr/>
          <p:nvPr/>
        </p:nvSpPr>
        <p:spPr>
          <a:xfrm>
            <a:off x="7447003" y="3473729"/>
            <a:ext cx="2360141" cy="3330146"/>
          </a:xfrm>
          <a:prstGeom prst="rect">
            <a:avLst/>
          </a:prstGeom>
          <a:blipFill dpi="0" rotWithShape="1">
            <a:blip r:embed="rId2"/>
            <a:srcRect/>
            <a:tile tx="0" ty="0" sx="3000" sy="3000" flip="none" algn="tl"/>
          </a:blipFill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Redondear rectángulo de esquina diagonal 40">
            <a:extLst>
              <a:ext uri="{FF2B5EF4-FFF2-40B4-BE49-F238E27FC236}">
                <a16:creationId xmlns:a16="http://schemas.microsoft.com/office/drawing/2014/main" id="{C926BF14-0416-5041-8AF0-9FB9CE950FC4}"/>
              </a:ext>
            </a:extLst>
          </p:cNvPr>
          <p:cNvSpPr/>
          <p:nvPr/>
        </p:nvSpPr>
        <p:spPr>
          <a:xfrm>
            <a:off x="7663246" y="3721027"/>
            <a:ext cx="1927654" cy="2840090"/>
          </a:xfrm>
          <a:prstGeom prst="round2DiagRect">
            <a:avLst/>
          </a:prstGeom>
          <a:solidFill>
            <a:schemeClr val="bg1"/>
          </a:solidFill>
          <a:ln w="349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E72020D2-F8A9-6A49-8D49-0BDDA35C0823}"/>
              </a:ext>
            </a:extLst>
          </p:cNvPr>
          <p:cNvSpPr/>
          <p:nvPr/>
        </p:nvSpPr>
        <p:spPr>
          <a:xfrm>
            <a:off x="7534318" y="3567884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4E051405-483F-C140-A0A0-532D0AAF199E}"/>
              </a:ext>
            </a:extLst>
          </p:cNvPr>
          <p:cNvSpPr/>
          <p:nvPr/>
        </p:nvSpPr>
        <p:spPr>
          <a:xfrm>
            <a:off x="9303148" y="6259302"/>
            <a:ext cx="408079" cy="42319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rPr>
              <a:t>4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1F2F9E4-27A2-6D47-80C3-FDB3AA4B95E7}"/>
              </a:ext>
            </a:extLst>
          </p:cNvPr>
          <p:cNvSpPr txBox="1"/>
          <p:nvPr/>
        </p:nvSpPr>
        <p:spPr>
          <a:xfrm>
            <a:off x="412301" y="1114335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Describe la Navidad con tres palabras.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E51B27A-440E-D04F-A9BC-37822814172B}"/>
              </a:ext>
            </a:extLst>
          </p:cNvPr>
          <p:cNvSpPr txBox="1"/>
          <p:nvPr/>
        </p:nvSpPr>
        <p:spPr>
          <a:xfrm>
            <a:off x="2851087" y="1114336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Cuéntanos una anécdota divertida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E0E99D-B8E4-D94B-9098-999534FB039A}"/>
              </a:ext>
            </a:extLst>
          </p:cNvPr>
          <p:cNvSpPr txBox="1"/>
          <p:nvPr/>
        </p:nvSpPr>
        <p:spPr>
          <a:xfrm>
            <a:off x="5269197" y="1189620"/>
            <a:ext cx="1824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Cuenta una anécdota embarazosa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036BEEE-2953-6141-9DFF-3A228DA1326E}"/>
              </a:ext>
            </a:extLst>
          </p:cNvPr>
          <p:cNvSpPr txBox="1"/>
          <p:nvPr/>
        </p:nvSpPr>
        <p:spPr>
          <a:xfrm>
            <a:off x="7738357" y="1051120"/>
            <a:ext cx="176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Algo que siempre haces en Navidad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3D3EC5-57DA-3D48-B246-9B45622C9E0A}"/>
              </a:ext>
            </a:extLst>
          </p:cNvPr>
          <p:cNvSpPr txBox="1"/>
          <p:nvPr/>
        </p:nvSpPr>
        <p:spPr>
          <a:xfrm>
            <a:off x="344104" y="4511850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¿Libro navideño para compartir?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7957EB1-A59C-484B-9506-4F5D42529018}"/>
              </a:ext>
            </a:extLst>
          </p:cNvPr>
          <p:cNvSpPr txBox="1"/>
          <p:nvPr/>
        </p:nvSpPr>
        <p:spPr>
          <a:xfrm>
            <a:off x="2838053" y="4375063"/>
            <a:ext cx="1721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Describe tu Navidad ideal en tres palabras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4FABB61-4B7A-7F40-AB49-38ACD21B1A36}"/>
              </a:ext>
            </a:extLst>
          </p:cNvPr>
          <p:cNvSpPr txBox="1"/>
          <p:nvPr/>
        </p:nvSpPr>
        <p:spPr>
          <a:xfrm>
            <a:off x="5320630" y="4511850"/>
            <a:ext cx="1721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¿Algo que te gustaría hacer esta Navidad?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AC58601-E6CB-9649-8ED1-737D787F2602}"/>
              </a:ext>
            </a:extLst>
          </p:cNvPr>
          <p:cNvSpPr txBox="1"/>
          <p:nvPr/>
        </p:nvSpPr>
        <p:spPr>
          <a:xfrm>
            <a:off x="7757805" y="4405815"/>
            <a:ext cx="1768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KG Red Hands" panose="02000505000000020004" pitchFamily="2" charset="0"/>
              </a:rPr>
              <a:t>Tus tres actividades favoritas para Navidad</a:t>
            </a:r>
          </a:p>
        </p:txBody>
      </p:sp>
    </p:spTree>
    <p:extLst>
      <p:ext uri="{BB962C8B-B14F-4D97-AF65-F5344CB8AC3E}">
        <p14:creationId xmlns:p14="http://schemas.microsoft.com/office/powerpoint/2010/main" val="122552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6846</TotalTime>
  <Words>840</Words>
  <Application>Microsoft Macintosh PowerPoint</Application>
  <PresentationFormat>A4 (210 x 297 mm)</PresentationFormat>
  <Paragraphs>491</Paragraphs>
  <Slides>26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KG Red Hands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3</cp:revision>
  <dcterms:created xsi:type="dcterms:W3CDTF">2021-12-09T18:47:35Z</dcterms:created>
  <dcterms:modified xsi:type="dcterms:W3CDTF">2021-12-14T12:54:06Z</dcterms:modified>
</cp:coreProperties>
</file>