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3"/>
    <p:sldId id="258" r:id="rId4"/>
    <p:sldId id="257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4" name="Rectángulo redondeado 3"/>
          <p:cNvSpPr/>
          <p:nvPr/>
        </p:nvSpPr>
        <p:spPr>
          <a:xfrm>
            <a:off x="242570" y="166370"/>
            <a:ext cx="11654790" cy="3420110"/>
          </a:xfrm>
          <a:prstGeom prst="roundRect">
            <a:avLst/>
          </a:prstGeom>
          <a:solidFill>
            <a:schemeClr val="bg1"/>
          </a:solidFill>
          <a:ln w="25400" cmpd="sng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5" name="Cuadro de texto 4"/>
          <p:cNvSpPr txBox="1"/>
          <p:nvPr/>
        </p:nvSpPr>
        <p:spPr>
          <a:xfrm>
            <a:off x="1981200" y="1276985"/>
            <a:ext cx="81775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72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Autumn Rats" panose="02000506000000020004" charset="0"/>
                <a:cs typeface="Autumn Rats" panose="02000506000000020004" charset="0"/>
              </a:rPr>
              <a:t>SPORTS QUIZ</a:t>
            </a:r>
            <a:endParaRPr lang="es-ES" altLang="en-US" sz="72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Autumn Rats" panose="02000506000000020004" charset="0"/>
              <a:cs typeface="Autumn Rats" panose="02000506000000020004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1"/>
          <a:stretch>
            <a:fillRect/>
          </a:stretch>
        </p:blipFill>
        <p:spPr>
          <a:xfrm>
            <a:off x="7646035" y="2732405"/>
            <a:ext cx="3816350" cy="37153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Imagen 1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545" y="4177030"/>
            <a:ext cx="1939925" cy="201803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4" name="Rectángulo redondeado 3"/>
          <p:cNvSpPr/>
          <p:nvPr/>
        </p:nvSpPr>
        <p:spPr>
          <a:xfrm>
            <a:off x="242570" y="166370"/>
            <a:ext cx="11704955" cy="6524625"/>
          </a:xfrm>
          <a:prstGeom prst="roundRect">
            <a:avLst/>
          </a:prstGeom>
          <a:solidFill>
            <a:schemeClr val="bg1"/>
          </a:solidFill>
          <a:ln w="254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5" name="Cuadro de texto 4"/>
          <p:cNvSpPr txBox="1"/>
          <p:nvPr/>
        </p:nvSpPr>
        <p:spPr>
          <a:xfrm>
            <a:off x="2044065" y="673735"/>
            <a:ext cx="81775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4400">
                <a:latin typeface="Autumn Rats" panose="02000506000000020004" charset="0"/>
                <a:cs typeface="Autumn Rats" panose="02000506000000020004" charset="0"/>
              </a:rPr>
              <a:t>WHERE DO YOU PLAY FOOTBALL?</a:t>
            </a:r>
            <a:endParaRPr lang="es-ES" altLang="en-US" sz="4400">
              <a:latin typeface="Autumn Rats" panose="02000506000000020004" charset="0"/>
              <a:cs typeface="Autumn Rats" panose="02000506000000020004" charset="0"/>
            </a:endParaRPr>
          </a:p>
        </p:txBody>
      </p:sp>
      <p:sp>
        <p:nvSpPr>
          <p:cNvPr id="7" name="Rectángulo 1"/>
          <p:cNvSpPr/>
          <p:nvPr/>
        </p:nvSpPr>
        <p:spPr>
          <a:xfrm>
            <a:off x="2044065" y="4624705"/>
            <a:ext cx="2489200" cy="911225"/>
          </a:xfrm>
          <a:prstGeom prst="flowChartPreparation">
            <a:avLst/>
          </a:prstGeom>
          <a:solidFill>
            <a:schemeClr val="accent6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s-ES" altLang="en-US" sz="3200">
                <a:latin typeface="Autumn Rats" panose="02000506000000020004" charset="0"/>
                <a:cs typeface="Autumn Rats" panose="02000506000000020004" charset="0"/>
              </a:rPr>
              <a:t>PITCH</a:t>
            </a:r>
            <a:endParaRPr lang="es-ES" altLang="en-US" sz="3200">
              <a:latin typeface="Autumn Rats" panose="02000506000000020004" charset="0"/>
              <a:cs typeface="Autumn Rats" panose="02000506000000020004" charset="0"/>
            </a:endParaRPr>
          </a:p>
        </p:txBody>
      </p:sp>
      <p:sp>
        <p:nvSpPr>
          <p:cNvPr id="8" name="Preparación 7"/>
          <p:cNvSpPr/>
          <p:nvPr/>
        </p:nvSpPr>
        <p:spPr>
          <a:xfrm>
            <a:off x="4998720" y="4624705"/>
            <a:ext cx="2489200" cy="911225"/>
          </a:xfrm>
          <a:prstGeom prst="flowChartPreparation">
            <a:avLst/>
          </a:prstGeom>
          <a:solidFill>
            <a:schemeClr val="accent6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s-ES" altLang="en-US" sz="3200">
                <a:latin typeface="Autumn Rats" panose="02000506000000020004" charset="0"/>
                <a:cs typeface="Autumn Rats" panose="02000506000000020004" charset="0"/>
              </a:rPr>
              <a:t>COURT</a:t>
            </a:r>
            <a:endParaRPr lang="es-ES" altLang="en-US" sz="3200">
              <a:latin typeface="Autumn Rats" panose="02000506000000020004" charset="0"/>
              <a:cs typeface="Autumn Rats" panose="02000506000000020004" charset="0"/>
            </a:endParaRPr>
          </a:p>
        </p:txBody>
      </p:sp>
      <p:sp>
        <p:nvSpPr>
          <p:cNvPr id="9" name="Preparación 8"/>
          <p:cNvSpPr/>
          <p:nvPr/>
        </p:nvSpPr>
        <p:spPr>
          <a:xfrm>
            <a:off x="7953375" y="4624705"/>
            <a:ext cx="2489200" cy="911225"/>
          </a:xfrm>
          <a:prstGeom prst="flowChartPreparation">
            <a:avLst/>
          </a:prstGeom>
          <a:solidFill>
            <a:schemeClr val="accent6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s-ES" altLang="en-US" sz="3200">
                <a:latin typeface="Autumn Rats" panose="02000506000000020004" charset="0"/>
                <a:cs typeface="Autumn Rats" panose="02000506000000020004" charset="0"/>
              </a:rPr>
              <a:t>COURSE</a:t>
            </a:r>
            <a:endParaRPr lang="es-ES" altLang="en-US" sz="3200">
              <a:latin typeface="Autumn Rats" panose="02000506000000020004" charset="0"/>
              <a:cs typeface="Autumn Rats" panose="02000506000000020004" charset="0"/>
            </a:endParaRPr>
          </a:p>
        </p:txBody>
      </p:sp>
      <p:pic>
        <p:nvPicPr>
          <p:cNvPr id="100" name="Imagen 99"/>
          <p:cNvPicPr/>
          <p:nvPr/>
        </p:nvPicPr>
        <p:blipFill>
          <a:blip r:embed="rId1"/>
          <a:stretch>
            <a:fillRect/>
          </a:stretch>
        </p:blipFill>
        <p:spPr>
          <a:xfrm>
            <a:off x="4271645" y="1840230"/>
            <a:ext cx="3647440" cy="22980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ppt_x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ppt_y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ppt_x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ppt_y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8D4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4" name="Rectángulo redondeado 3"/>
          <p:cNvSpPr/>
          <p:nvPr/>
        </p:nvSpPr>
        <p:spPr>
          <a:xfrm>
            <a:off x="242570" y="166370"/>
            <a:ext cx="11704955" cy="6524625"/>
          </a:xfrm>
          <a:prstGeom prst="roundRect">
            <a:avLst/>
          </a:prstGeom>
          <a:solidFill>
            <a:schemeClr val="bg1"/>
          </a:solidFill>
          <a:ln w="254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s-ES" altLang="en-US"/>
          </a:p>
        </p:txBody>
      </p:sp>
      <p:sp>
        <p:nvSpPr>
          <p:cNvPr id="5" name="Cuadro de texto 4"/>
          <p:cNvSpPr txBox="1"/>
          <p:nvPr/>
        </p:nvSpPr>
        <p:spPr>
          <a:xfrm>
            <a:off x="2044065" y="673735"/>
            <a:ext cx="817753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s-ES" altLang="en-US" sz="4400">
                <a:latin typeface="Autumn Rats" panose="02000506000000020004" charset="0"/>
                <a:cs typeface="Autumn Rats" panose="02000506000000020004" charset="0"/>
              </a:rPr>
              <a:t>WHICH OF THESE SPORTS ARE PLAYED IN A RING?</a:t>
            </a:r>
            <a:endParaRPr lang="es-ES" altLang="en-US" sz="4400">
              <a:latin typeface="Autumn Rats" panose="02000506000000020004" charset="0"/>
              <a:cs typeface="Autumn Rats" panose="02000506000000020004" charset="0"/>
            </a:endParaRPr>
          </a:p>
        </p:txBody>
      </p:sp>
      <p:sp>
        <p:nvSpPr>
          <p:cNvPr id="7" name="Preparación 6"/>
          <p:cNvSpPr/>
          <p:nvPr/>
        </p:nvSpPr>
        <p:spPr>
          <a:xfrm>
            <a:off x="2044065" y="4624705"/>
            <a:ext cx="2489200" cy="911225"/>
          </a:xfrm>
          <a:prstGeom prst="flowChartPreparation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s-ES" altLang="en-US" sz="3200">
                <a:latin typeface="Autumn Rats" panose="02000506000000020004" charset="0"/>
                <a:cs typeface="Autumn Rats" panose="02000506000000020004" charset="0"/>
              </a:rPr>
              <a:t>JUDO</a:t>
            </a:r>
            <a:endParaRPr lang="es-ES" altLang="en-US" sz="3200">
              <a:latin typeface="Autumn Rats" panose="02000506000000020004" charset="0"/>
              <a:cs typeface="Autumn Rats" panose="02000506000000020004" charset="0"/>
            </a:endParaRPr>
          </a:p>
        </p:txBody>
      </p:sp>
      <p:sp>
        <p:nvSpPr>
          <p:cNvPr id="8" name="Preparación 7"/>
          <p:cNvSpPr/>
          <p:nvPr/>
        </p:nvSpPr>
        <p:spPr>
          <a:xfrm>
            <a:off x="4998720" y="4624705"/>
            <a:ext cx="2489200" cy="911225"/>
          </a:xfrm>
          <a:prstGeom prst="flowChartPreparation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s-ES" altLang="en-US" sz="3000">
                <a:latin typeface="Autumn Rats" panose="02000506000000020004" charset="0"/>
                <a:cs typeface="Autumn Rats" panose="02000506000000020004" charset="0"/>
              </a:rPr>
              <a:t>KARATE</a:t>
            </a:r>
            <a:endParaRPr lang="es-ES" altLang="en-US" sz="3000">
              <a:latin typeface="Autumn Rats" panose="02000506000000020004" charset="0"/>
              <a:cs typeface="Autumn Rats" panose="02000506000000020004" charset="0"/>
            </a:endParaRPr>
          </a:p>
        </p:txBody>
      </p:sp>
      <p:sp>
        <p:nvSpPr>
          <p:cNvPr id="9" name="Preparación 8"/>
          <p:cNvSpPr/>
          <p:nvPr/>
        </p:nvSpPr>
        <p:spPr>
          <a:xfrm>
            <a:off x="7953375" y="4624705"/>
            <a:ext cx="2489200" cy="911225"/>
          </a:xfrm>
          <a:prstGeom prst="flowChartPreparation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s-ES" altLang="en-US" sz="3000">
                <a:latin typeface="Autumn Rats" panose="02000506000000020004" charset="0"/>
                <a:cs typeface="Autumn Rats" panose="02000506000000020004" charset="0"/>
              </a:rPr>
              <a:t>BOXING</a:t>
            </a:r>
            <a:endParaRPr lang="es-ES" altLang="en-US" sz="3000">
              <a:latin typeface="Autumn Rats" panose="02000506000000020004" charset="0"/>
              <a:cs typeface="Autumn Rats" panose="02000506000000020004" charset="0"/>
            </a:endParaRPr>
          </a:p>
        </p:txBody>
      </p:sp>
      <p:pic>
        <p:nvPicPr>
          <p:cNvPr id="101" name="Imagen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4464050" y="1569085"/>
            <a:ext cx="3263900" cy="33801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WPS Presentation</Application>
  <PresentationFormat>宽屏</PresentationFormat>
  <Paragraphs>18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SimSun</vt:lpstr>
      <vt:lpstr>Wingdings</vt:lpstr>
      <vt:lpstr>Calibri Light</vt:lpstr>
      <vt:lpstr>Autumn Rats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alm2m</cp:lastModifiedBy>
  <cp:revision>4</cp:revision>
  <dcterms:created xsi:type="dcterms:W3CDTF">2021-12-18T10:02:00Z</dcterms:created>
  <dcterms:modified xsi:type="dcterms:W3CDTF">2021-12-19T10:44:24Z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3082-11.2.0.10307</vt:lpwstr>
  </property>
  <property fmtid="{D5CDD505-2E9C-101B-9397-08002B2CF9AE}" pid="3" name="ICV">
    <vt:lpwstr>19307E246F7A404A90A94923C20AE4E1</vt:lpwstr>
  </property>
</Properties>
</file>