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A8A19-02F4-4883-AE5C-14CF445FD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892CFA-5CC8-422D-8F10-70CE66DFE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7ED71-E827-4DB4-A25D-A0185E28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B705A-E366-47C5-BBAF-5B59AC86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C4F913-120A-4BF1-8A3A-256553E4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26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20D99-8BBA-44D5-AB18-7B06FDBCC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A875D5-8100-4EAC-8567-021C6C55D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378828-FE1E-4FA0-84AE-0E03B2FC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5F0DAE-00F4-4727-9EDE-B84AE55A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DF2D62-BAD8-4E1C-B2BD-217DA0AB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37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FBE8AF-F9D2-4EEB-AD25-A11D0BEEF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77831A-020A-484E-9167-1293944D8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3B8F67-C893-45A8-AFD2-13A3D2D4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B481D-4430-4D85-9DCF-A03136D2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B87B0C-03A9-4F74-A3A2-D2A4FFFD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17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3AB6E-37BB-4D7F-9774-37A79A82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7833D5-9F17-467E-883D-0F8DFD2F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40E82B-B704-477E-A2B0-C879BD2F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BC471E-8DB6-4796-88E4-8ACDA98D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F44C0E-BEE6-4E75-B209-F8B17E36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87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1A390-03F3-4159-B247-F39E3EC65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549222-7C34-4479-B06F-FE69380D7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26BAED-2E28-48CA-846E-3F393C1E4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64C2A4-6A57-4827-BF56-DEE5327A6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34DC70-006E-4884-8DC3-F2FE65D6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23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2A639-3C47-48B4-8B53-4A2F72FD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9E3D42-B207-4E26-A8F2-16C2C7238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7CD0A8-40D5-47AD-AA01-17080FF7E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80F313-61EA-42A5-AA03-0E03D9B46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7D7130-2098-4250-AA50-D0B469AED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8A438A-FC77-4A69-A0DB-AF4C8F2D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0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F14CF-12EB-4F94-89FE-F60961CAB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30DE9-99F7-4830-8AB8-A2D2CCAA4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E1D8F3-6538-45DC-83A4-62509D961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E79A9E9-5413-411A-9A66-84FADAA0A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E6E5197-9327-4E0E-96AC-D15901CAC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A74016-C4C9-4835-B8FE-3FC51A72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4228F0-D7E5-43FF-9889-2B13501C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1D0F637-D9A2-4025-B520-A1023C04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97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82EDE-DF6A-4FF5-8CFB-B6FBEAEF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9CD39A-901B-4978-A963-F4C6AF71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C900B4-4BD3-45C1-B441-755DA1F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AFA0BA-7671-4430-B527-2528A460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2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24B6DB-B978-49D8-B92C-56750D4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46FA3E-0DA9-4C37-8201-4B0A2F17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FC7A77-0A84-46B9-9AF6-1286011EC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89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3ECCE-5DCA-4135-9328-6AFD127A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BB23CA-6B9D-4B6F-8A7F-14BAC1A1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87F8FD-04F7-4FFC-984D-1C1CD4510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29476-A0EE-4098-AA4B-D08CE7BE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B90622-CA63-4A1C-A3D5-5E16B477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6AA7F5-B590-4791-B033-E9EC1D28D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03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E543E-E20D-4B58-8311-7720A4309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CF0670-D969-4D18-8730-80F9F7A60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04BB95-0F15-45D3-B23E-719A88E6B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294EDF-B421-487A-B0C6-6F411D46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509E36-F58E-44F0-AEDA-2CF7B679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C97E6A-832C-4BBD-B1DD-D3956E85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554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FACAB80-47B2-4565-86BB-5E473165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0ECF4C-6A15-4816-8471-E3DA6FA57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D3869-751A-4FDD-8802-57621A738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DD42-9A5D-40F9-BEE2-B7A3FE147B1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C9B1E-219D-4FE3-BBE4-EF0C4872D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D24FC-E2F8-4944-8304-06ECB7EA2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EF61C-6C06-450B-84D0-ED6419DC7D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30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con borde y color" descr="Perro - Iconos gratis de animales">
            <a:extLst>
              <a:ext uri="{FF2B5EF4-FFF2-40B4-BE49-F238E27FC236}">
                <a16:creationId xmlns:a16="http://schemas.microsoft.com/office/drawing/2014/main" id="{2A4A1781-F985-41C5-929E-0BE5D47AC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194" y="257052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sin color" descr="perro  icono gratis">
            <a:extLst>
              <a:ext uri="{FF2B5EF4-FFF2-40B4-BE49-F238E27FC236}">
                <a16:creationId xmlns:a16="http://schemas.microsoft.com/office/drawing/2014/main" id="{DA560FCA-1EFF-4197-BBE3-3AA94E5AD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996" y="257052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sin borde y color" descr="perro  icono gratis">
            <a:extLst>
              <a:ext uri="{FF2B5EF4-FFF2-40B4-BE49-F238E27FC236}">
                <a16:creationId xmlns:a16="http://schemas.microsoft.com/office/drawing/2014/main" id="{AFB59CB5-FCBA-48A3-9094-D5ABC7791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799" y="257052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6F83585-BFD8-4259-BEF9-659306DBA152}"/>
              </a:ext>
            </a:extLst>
          </p:cNvPr>
          <p:cNvSpPr/>
          <p:nvPr/>
        </p:nvSpPr>
        <p:spPr>
          <a:xfrm>
            <a:off x="1979802" y="444617"/>
            <a:ext cx="8984609" cy="103184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21ACBEB-B96D-4C44-BB6B-63DA1BBF3567}"/>
              </a:ext>
            </a:extLst>
          </p:cNvPr>
          <p:cNvSpPr txBox="1"/>
          <p:nvPr/>
        </p:nvSpPr>
        <p:spPr>
          <a:xfrm>
            <a:off x="1979802" y="729842"/>
            <a:ext cx="9068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Ravie" panose="04040805050809020602" pitchFamily="82" charset="0"/>
              </a:rPr>
              <a:t>¿Cuál de estos perros no tiene color?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B0B7DD7-18BE-48CD-A156-B2D570D3A01C}"/>
              </a:ext>
            </a:extLst>
          </p:cNvPr>
          <p:cNvSpPr txBox="1"/>
          <p:nvPr/>
        </p:nvSpPr>
        <p:spPr>
          <a:xfrm>
            <a:off x="201168" y="612648"/>
            <a:ext cx="151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directamente</a:t>
            </a:r>
          </a:p>
        </p:txBody>
      </p:sp>
    </p:spTree>
    <p:extLst>
      <p:ext uri="{BB962C8B-B14F-4D97-AF65-F5344CB8AC3E}">
        <p14:creationId xmlns:p14="http://schemas.microsoft.com/office/powerpoint/2010/main" val="28321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in borde y color" descr="perro  icono gratis">
            <a:extLst>
              <a:ext uri="{FF2B5EF4-FFF2-40B4-BE49-F238E27FC236}">
                <a16:creationId xmlns:a16="http://schemas.microsoft.com/office/drawing/2014/main" id="{B68626EC-0915-49B2-8E09-710386DA9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167" y="334091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sin color" descr="perro  icono gratis">
            <a:extLst>
              <a:ext uri="{FF2B5EF4-FFF2-40B4-BE49-F238E27FC236}">
                <a16:creationId xmlns:a16="http://schemas.microsoft.com/office/drawing/2014/main" id="{3666F793-DC4C-47D5-AD40-1D16496CD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466" y="334091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con borde y color" descr="perro  icono gratis">
            <a:extLst>
              <a:ext uri="{FF2B5EF4-FFF2-40B4-BE49-F238E27FC236}">
                <a16:creationId xmlns:a16="http://schemas.microsoft.com/office/drawing/2014/main" id="{F00B57E1-273E-4008-8498-7495C6DEB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765" y="334091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E950C040-6EB6-4428-BCFA-673EFFEFD2AC}"/>
              </a:ext>
            </a:extLst>
          </p:cNvPr>
          <p:cNvSpPr/>
          <p:nvPr/>
        </p:nvSpPr>
        <p:spPr>
          <a:xfrm>
            <a:off x="1979802" y="444617"/>
            <a:ext cx="8984609" cy="103184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D5BB3D4-66BD-4AFD-81BB-9EA77F7EF65D}"/>
              </a:ext>
            </a:extLst>
          </p:cNvPr>
          <p:cNvSpPr txBox="1"/>
          <p:nvPr/>
        </p:nvSpPr>
        <p:spPr>
          <a:xfrm>
            <a:off x="1979802" y="729842"/>
            <a:ext cx="9068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Ravie" panose="04040805050809020602" pitchFamily="82" charset="0"/>
              </a:rPr>
              <a:t>¿Cuál de estos perros no tiene color?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C7165B2-EAF3-4FB5-AFD0-F4C74386C268}"/>
              </a:ext>
            </a:extLst>
          </p:cNvPr>
          <p:cNvSpPr txBox="1"/>
          <p:nvPr/>
        </p:nvSpPr>
        <p:spPr>
          <a:xfrm>
            <a:off x="201168" y="612648"/>
            <a:ext cx="151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descartando</a:t>
            </a:r>
          </a:p>
        </p:txBody>
      </p:sp>
      <p:sp>
        <p:nvSpPr>
          <p:cNvPr id="4" name="Símbolo &quot;No permitido&quot; 3">
            <a:extLst>
              <a:ext uri="{FF2B5EF4-FFF2-40B4-BE49-F238E27FC236}">
                <a16:creationId xmlns:a16="http://schemas.microsoft.com/office/drawing/2014/main" id="{D2791903-885D-403E-862F-F72B620729F8}"/>
              </a:ext>
            </a:extLst>
          </p:cNvPr>
          <p:cNvSpPr/>
          <p:nvPr/>
        </p:nvSpPr>
        <p:spPr>
          <a:xfrm>
            <a:off x="4457700" y="2706624"/>
            <a:ext cx="3648456" cy="3706759"/>
          </a:xfrm>
          <a:prstGeom prst="noSmoking">
            <a:avLst/>
          </a:prstGeom>
          <a:solidFill>
            <a:srgbClr val="DDA7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sin borde y color" descr="perro  icono gratis">
            <a:extLst>
              <a:ext uri="{FF2B5EF4-FFF2-40B4-BE49-F238E27FC236}">
                <a16:creationId xmlns:a16="http://schemas.microsoft.com/office/drawing/2014/main" id="{B68626EC-0915-49B2-8E09-710386DA9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167" y="334091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sin color" descr="perro  icono gratis">
            <a:extLst>
              <a:ext uri="{FF2B5EF4-FFF2-40B4-BE49-F238E27FC236}">
                <a16:creationId xmlns:a16="http://schemas.microsoft.com/office/drawing/2014/main" id="{3666F793-DC4C-47D5-AD40-1D16496CD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466" y="334091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con borde y color" descr="perro  icono gratis">
            <a:extLst>
              <a:ext uri="{FF2B5EF4-FFF2-40B4-BE49-F238E27FC236}">
                <a16:creationId xmlns:a16="http://schemas.microsoft.com/office/drawing/2014/main" id="{F00B57E1-273E-4008-8498-7495C6DEB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765" y="3340916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E950C040-6EB6-4428-BCFA-673EFFEFD2AC}"/>
              </a:ext>
            </a:extLst>
          </p:cNvPr>
          <p:cNvSpPr/>
          <p:nvPr/>
        </p:nvSpPr>
        <p:spPr>
          <a:xfrm>
            <a:off x="1717168" y="444617"/>
            <a:ext cx="9247244" cy="137503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D5BB3D4-66BD-4AFD-81BB-9EA77F7EF65D}"/>
              </a:ext>
            </a:extLst>
          </p:cNvPr>
          <p:cNvSpPr txBox="1"/>
          <p:nvPr/>
        </p:nvSpPr>
        <p:spPr>
          <a:xfrm>
            <a:off x="1979802" y="729842"/>
            <a:ext cx="90684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Ravie" panose="04040805050809020602" pitchFamily="82" charset="0"/>
              </a:rPr>
              <a:t>¿Cuál de estos perros no tiene color en el borde?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C7165B2-EAF3-4FB5-AFD0-F4C74386C268}"/>
              </a:ext>
            </a:extLst>
          </p:cNvPr>
          <p:cNvSpPr txBox="1"/>
          <p:nvPr/>
        </p:nvSpPr>
        <p:spPr>
          <a:xfrm>
            <a:off x="201168" y="612648"/>
            <a:ext cx="151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descartando</a:t>
            </a:r>
          </a:p>
        </p:txBody>
      </p:sp>
      <p:sp>
        <p:nvSpPr>
          <p:cNvPr id="4" name="Símbolo &quot;No permitido&quot; 3">
            <a:extLst>
              <a:ext uri="{FF2B5EF4-FFF2-40B4-BE49-F238E27FC236}">
                <a16:creationId xmlns:a16="http://schemas.microsoft.com/office/drawing/2014/main" id="{D2791903-885D-403E-862F-F72B620729F8}"/>
              </a:ext>
            </a:extLst>
          </p:cNvPr>
          <p:cNvSpPr/>
          <p:nvPr/>
        </p:nvSpPr>
        <p:spPr>
          <a:xfrm>
            <a:off x="1332939" y="2706624"/>
            <a:ext cx="3648456" cy="3706759"/>
          </a:xfrm>
          <a:prstGeom prst="noSmoking">
            <a:avLst/>
          </a:prstGeom>
          <a:solidFill>
            <a:srgbClr val="DDA7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8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Ravie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García Arroyo</dc:creator>
  <cp:lastModifiedBy>Ignacio García Arroyo</cp:lastModifiedBy>
  <cp:revision>6</cp:revision>
  <dcterms:created xsi:type="dcterms:W3CDTF">2021-12-09T12:14:50Z</dcterms:created>
  <dcterms:modified xsi:type="dcterms:W3CDTF">2021-12-09T12:39:22Z</dcterms:modified>
</cp:coreProperties>
</file>