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1F0"/>
    <a:srgbClr val="FC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230"/>
  </p:normalViewPr>
  <p:slideViewPr>
    <p:cSldViewPr snapToGrid="0" snapToObjects="1">
      <p:cViewPr varScale="1">
        <p:scale>
          <a:sx n="76" d="100"/>
          <a:sy n="76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E282-8F8C-B441-B8B6-EBCB35CD7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8FA7C-0C93-C34D-B066-8EEA101E8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5FED-9108-9443-9595-2777B1D8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3609-E6AA-7F4D-B2A1-5E93DFC9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F89A2-9C88-9348-BE51-9D87075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80972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2E7E-8CE9-2A4D-9ABF-698DD155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523AD-1CE9-414B-97EC-2D555DE92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512E-6543-354A-B192-E9777E2F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9BEB-CAF9-8C48-A263-EA5DFB51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6DB72-4E38-CC42-970A-404CA57A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7155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102B7-5214-5349-939A-66159EFB9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56DF1-988E-9845-B097-B017569D0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C0AA8-240E-8E41-BFBD-F08BA689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389F-6897-294B-8F6D-BFB6FBB4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9B997-1379-AA40-91FE-7EFCEE32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2169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8D27-8050-5F41-AAA1-21AAF1CD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6599-0463-AD47-9EFB-34A345B4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670CC-A8BB-9440-8E27-A8388EAC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DA19-1839-294A-BB09-AACA6431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46D47-81C4-9B41-BB71-A8528C4D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359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8075-2F28-2D48-91FB-13AA87D4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B5E82-9C56-3942-A52E-E94239DA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2022B-D87D-3343-927E-C0CA3DBA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86F3-0069-FB47-8CD7-EB3B1C83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8AE0-D9F9-D443-AADA-63FEDBBC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994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FA4A-E32C-704B-ACC6-60A23427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75A3-B97F-F845-B168-167B26CDE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4708F-ED4B-304C-A8D5-6C61659B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98687-0FFE-8A4F-AF47-AECD3EF6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1221B-1D02-2B4C-A61A-7CBFE371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C6795-91C0-A14C-84E9-AB019107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9704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0537-D1D8-394D-8DBD-C899ADE5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47A1-164E-7F4D-ACE9-7DB871E0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623F2-17A4-4349-B09F-46CB405FD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EC4A6-2A6E-AD4A-8F09-24B60DB32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14873-3C43-DF45-97EB-76FCEAC48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D8A6E-3BAC-194B-93D9-E6280B11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1B144-487B-394A-9DC5-03A54DE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38119-E912-834D-9C2B-70F2DF46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61015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A677-346E-564F-BC24-7155F6DA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BDCE8-F219-B147-B746-EF8C1FA8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B4172-25E4-8E43-8AE3-24B0AFAE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FFEB-8001-5E4C-AC47-5235BA57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47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439A5-DB46-F940-84C8-063E8A03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148C8-4543-A34D-B2C2-184E0D59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8D876-6E38-5A49-A9BA-F9B67BE6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158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186F-0CAE-E049-9674-F059A39C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10F0-CF16-6F49-A959-14253370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75BA2-9877-6F48-982B-4DCD6AFC5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4579B-AF8B-7B4C-9724-24D600C4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FDE31-FCF7-9A43-91AF-1EFA2A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EC55F-2D9A-5540-98FF-63F08E1A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0021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39C9-0458-9740-86DA-6F1C62A5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1D01A-04AB-EE4E-B8F4-155694934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4424E-AED8-E148-BF3A-099E03ED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1E8B2-CCBB-5F4E-A06B-3A097669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AFE96-263D-8343-A8E9-CDA3EFB5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FD83F-50F8-B14C-8216-0730003D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1680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B0BCB-FC34-D643-90FF-4F428C6E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0F4A-23E6-E84B-B31C-90688DA3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EDD9-C55C-2B45-9C5F-6EB3DBFE0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063E-E649-134A-BECA-F3D2A1F8C568}" type="datetimeFigureOut">
              <a:rPr lang="en-QA" smtClean="0"/>
              <a:t>13/12/2021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071F-CF89-A149-943F-3D8A91642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07B83-5535-204E-8CB6-D3B3FCF39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2317-C7A1-EE4D-AAEB-4C480A651826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936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ation2.mp4" descr="Presentation2.mp4">
            <a:hlinkClick r:id="" action="ppaction://media"/>
            <a:extLst>
              <a:ext uri="{FF2B5EF4-FFF2-40B4-BE49-F238E27FC236}">
                <a16:creationId xmlns:a16="http://schemas.microsoft.com/office/drawing/2014/main" id="{6717FCDB-F48E-3346-8175-CC243F4F01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364989"/>
            <a:ext cx="5095091" cy="5095091"/>
          </a:xfrm>
          <a:prstGeom prst="roundRect">
            <a:avLst/>
          </a:prstGeom>
          <a:ln w="38100">
            <a:solidFill>
              <a:schemeClr val="tx1"/>
            </a:solidFill>
            <a:prstDash val="solid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BDAF31-B254-0A44-9A7E-AC2B3B5CC2AD}"/>
              </a:ext>
            </a:extLst>
          </p:cNvPr>
          <p:cNvGrpSpPr/>
          <p:nvPr/>
        </p:nvGrpSpPr>
        <p:grpSpPr>
          <a:xfrm>
            <a:off x="8468512" y="5697146"/>
            <a:ext cx="914400" cy="914400"/>
            <a:chOff x="5300503" y="2971800"/>
            <a:chExt cx="9144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46F28E-1CC7-9E4E-B4FB-49DA2331DADC}"/>
                </a:ext>
              </a:extLst>
            </p:cNvPr>
            <p:cNvSpPr/>
            <p:nvPr/>
          </p:nvSpPr>
          <p:spPr>
            <a:xfrm>
              <a:off x="5300503" y="2971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pic>
          <p:nvPicPr>
            <p:cNvPr id="7" name="Graphic 6" descr="Pause">
              <a:extLst>
                <a:ext uri="{FF2B5EF4-FFF2-40B4-BE49-F238E27FC236}">
                  <a16:creationId xmlns:a16="http://schemas.microsoft.com/office/drawing/2014/main" id="{63002FE0-BCBD-E943-A6F5-48535075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5170" y="3056467"/>
              <a:ext cx="745066" cy="745066"/>
            </a:xfrm>
            <a:prstGeom prst="rect">
              <a:avLst/>
            </a:prstGeom>
          </p:spPr>
        </p:pic>
      </p:grpSp>
      <p:pic>
        <p:nvPicPr>
          <p:cNvPr id="15" name="dado pronombres personales.mp4" descr="dado pronombres personales.mp4">
            <a:hlinkClick r:id="" action="ppaction://media"/>
            <a:extLst>
              <a:ext uri="{FF2B5EF4-FFF2-40B4-BE49-F238E27FC236}">
                <a16:creationId xmlns:a16="http://schemas.microsoft.com/office/drawing/2014/main" id="{AAB3ADAA-E657-F541-B0A1-96A1B19BD9C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58196" y="1059253"/>
            <a:ext cx="3616189" cy="3616189"/>
          </a:xfrm>
          <a:prstGeom prst="roundRect">
            <a:avLst/>
          </a:prstGeom>
          <a:ln w="38100">
            <a:solidFill>
              <a:schemeClr val="tx1"/>
            </a:solidFill>
            <a:prstDash val="dash"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5685622-A0B6-0446-86C0-D11F724BD64B}"/>
              </a:ext>
            </a:extLst>
          </p:cNvPr>
          <p:cNvGrpSpPr/>
          <p:nvPr/>
        </p:nvGrpSpPr>
        <p:grpSpPr>
          <a:xfrm>
            <a:off x="2809090" y="5087547"/>
            <a:ext cx="914400" cy="914400"/>
            <a:chOff x="5300503" y="2971800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01048D-A5FF-E94A-9906-4D9384704AC8}"/>
                </a:ext>
              </a:extLst>
            </p:cNvPr>
            <p:cNvSpPr/>
            <p:nvPr/>
          </p:nvSpPr>
          <p:spPr>
            <a:xfrm>
              <a:off x="5300503" y="2971800"/>
              <a:ext cx="914400" cy="914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QA"/>
            </a:p>
          </p:txBody>
        </p:sp>
        <p:pic>
          <p:nvPicPr>
            <p:cNvPr id="18" name="Graphic 17" descr="Pause">
              <a:extLst>
                <a:ext uri="{FF2B5EF4-FFF2-40B4-BE49-F238E27FC236}">
                  <a16:creationId xmlns:a16="http://schemas.microsoft.com/office/drawing/2014/main" id="{A6BA95BD-8BE0-4B40-969C-32C0FA00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5170" y="3056467"/>
              <a:ext cx="745066" cy="745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1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35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Macintosh PowerPoint</Application>
  <PresentationFormat>Widescreen</PresentationFormat>
  <Paragraphs>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2021-12-13T03:58:34Z</dcterms:created>
  <dcterms:modified xsi:type="dcterms:W3CDTF">2021-12-13T07:13:19Z</dcterms:modified>
</cp:coreProperties>
</file>