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9" r:id="rId2"/>
    <p:sldId id="260" r:id="rId3"/>
    <p:sldId id="261" r:id="rId4"/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54"/>
  </p:normalViewPr>
  <p:slideViewPr>
    <p:cSldViewPr snapToGrid="0" snapToObjects="1">
      <p:cViewPr>
        <p:scale>
          <a:sx n="85" d="100"/>
          <a:sy n="85" d="100"/>
        </p:scale>
        <p:origin x="18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67A-98DA-F044-8D13-FB3F5D6592A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7A06-9368-0043-A909-3D6F1CE444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40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67A-98DA-F044-8D13-FB3F5D6592A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7A06-9368-0043-A909-3D6F1CE444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79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67A-98DA-F044-8D13-FB3F5D6592A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7A06-9368-0043-A909-3D6F1CE444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63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67A-98DA-F044-8D13-FB3F5D6592A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7A06-9368-0043-A909-3D6F1CE444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45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67A-98DA-F044-8D13-FB3F5D6592A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7A06-9368-0043-A909-3D6F1CE444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34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67A-98DA-F044-8D13-FB3F5D6592A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7A06-9368-0043-A909-3D6F1CE444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52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67A-98DA-F044-8D13-FB3F5D6592A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7A06-9368-0043-A909-3D6F1CE444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85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67A-98DA-F044-8D13-FB3F5D6592A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7A06-9368-0043-A909-3D6F1CE444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19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67A-98DA-F044-8D13-FB3F5D6592A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7A06-9368-0043-A909-3D6F1CE444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59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67A-98DA-F044-8D13-FB3F5D6592A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7A06-9368-0043-A909-3D6F1CE444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77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A67A-98DA-F044-8D13-FB3F5D6592A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7A06-9368-0043-A909-3D6F1CE444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72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A67A-98DA-F044-8D13-FB3F5D6592A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E7A06-9368-0043-A909-3D6F1CE444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2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png"/><Relationship Id="rId18" Type="http://schemas.openxmlformats.org/officeDocument/2006/relationships/image" Target="../media/image11.png"/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18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:a16="http://schemas.microsoft.com/office/drawing/2014/main" id="{D3C8D738-EF88-9E45-BCE9-7FD00EC91301}"/>
              </a:ext>
            </a:extLst>
          </p:cNvPr>
          <p:cNvSpPr/>
          <p:nvPr/>
        </p:nvSpPr>
        <p:spPr>
          <a:xfrm>
            <a:off x="1937617" y="1930479"/>
            <a:ext cx="5078325" cy="59452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CDA782E6-E671-E749-A0B2-BF5E8D54E7F3}"/>
              </a:ext>
            </a:extLst>
          </p:cNvPr>
          <p:cNvSpPr/>
          <p:nvPr/>
        </p:nvSpPr>
        <p:spPr>
          <a:xfrm rot="5400000">
            <a:off x="-32401" y="8026800"/>
            <a:ext cx="1911600" cy="184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21009DAF-2AE7-B04D-AE09-8DA0C0B77DDA}"/>
              </a:ext>
            </a:extLst>
          </p:cNvPr>
          <p:cNvSpPr/>
          <p:nvPr/>
        </p:nvSpPr>
        <p:spPr>
          <a:xfrm>
            <a:off x="1846799" y="7994400"/>
            <a:ext cx="1242000" cy="191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9946F4F2-0812-C54D-B89D-F61EFC936308}"/>
              </a:ext>
            </a:extLst>
          </p:cNvPr>
          <p:cNvSpPr/>
          <p:nvPr/>
        </p:nvSpPr>
        <p:spPr>
          <a:xfrm>
            <a:off x="3088799" y="7994400"/>
            <a:ext cx="1242000" cy="191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FC3BA016-244D-234F-9FA8-C000B5B5A053}"/>
              </a:ext>
            </a:extLst>
          </p:cNvPr>
          <p:cNvSpPr/>
          <p:nvPr/>
        </p:nvSpPr>
        <p:spPr>
          <a:xfrm>
            <a:off x="4314599" y="7994400"/>
            <a:ext cx="1242000" cy="191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9EACC779-2A75-E64A-951D-1862B22B071E}"/>
              </a:ext>
            </a:extLst>
          </p:cNvPr>
          <p:cNvSpPr/>
          <p:nvPr/>
        </p:nvSpPr>
        <p:spPr>
          <a:xfrm rot="5400000">
            <a:off x="302399" y="6450000"/>
            <a:ext cx="1242000" cy="184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87755E81-DE64-9341-A53F-B3BFEA808CAE}"/>
              </a:ext>
            </a:extLst>
          </p:cNvPr>
          <p:cNvSpPr/>
          <p:nvPr/>
        </p:nvSpPr>
        <p:spPr>
          <a:xfrm rot="5400000">
            <a:off x="23286" y="-23287"/>
            <a:ext cx="1800225" cy="184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32C949A-538C-504B-B90E-BC63D2A88C6E}"/>
              </a:ext>
            </a:extLst>
          </p:cNvPr>
          <p:cNvSpPr/>
          <p:nvPr/>
        </p:nvSpPr>
        <p:spPr>
          <a:xfrm rot="5400000">
            <a:off x="302399" y="5208000"/>
            <a:ext cx="1242000" cy="184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83A15DB7-14B1-FE48-B9D2-768FE115572C}"/>
              </a:ext>
            </a:extLst>
          </p:cNvPr>
          <p:cNvSpPr/>
          <p:nvPr/>
        </p:nvSpPr>
        <p:spPr>
          <a:xfrm rot="5400000">
            <a:off x="302400" y="3978751"/>
            <a:ext cx="1242000" cy="184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725698F5-08F1-954A-A80A-320E0BF98A7A}"/>
              </a:ext>
            </a:extLst>
          </p:cNvPr>
          <p:cNvSpPr/>
          <p:nvPr/>
        </p:nvSpPr>
        <p:spPr>
          <a:xfrm rot="5400000">
            <a:off x="302400" y="2736751"/>
            <a:ext cx="1242000" cy="184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47FBE23C-DB20-F648-AB7D-32071AE9DA47}"/>
              </a:ext>
            </a:extLst>
          </p:cNvPr>
          <p:cNvSpPr/>
          <p:nvPr/>
        </p:nvSpPr>
        <p:spPr>
          <a:xfrm rot="5400000">
            <a:off x="302400" y="1494751"/>
            <a:ext cx="1242000" cy="184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FA0427BA-3B6E-1849-9361-E3D6EAAD74D1}"/>
              </a:ext>
            </a:extLst>
          </p:cNvPr>
          <p:cNvSpPr/>
          <p:nvPr/>
        </p:nvSpPr>
        <p:spPr>
          <a:xfrm>
            <a:off x="1847361" y="0"/>
            <a:ext cx="1242000" cy="17971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EDE9FF82-ED17-6049-9AEE-6B5ED81FFB3F}"/>
              </a:ext>
            </a:extLst>
          </p:cNvPr>
          <p:cNvSpPr/>
          <p:nvPr/>
        </p:nvSpPr>
        <p:spPr>
          <a:xfrm>
            <a:off x="3086887" y="0"/>
            <a:ext cx="1242000" cy="17971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C9788B1A-A314-A549-A9FF-0A837459C587}"/>
              </a:ext>
            </a:extLst>
          </p:cNvPr>
          <p:cNvSpPr/>
          <p:nvPr/>
        </p:nvSpPr>
        <p:spPr>
          <a:xfrm>
            <a:off x="4326413" y="-1"/>
            <a:ext cx="1242000" cy="179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09A322FF-C4B4-4E46-B77C-E819DB3775E8}"/>
              </a:ext>
            </a:extLst>
          </p:cNvPr>
          <p:cNvSpPr/>
          <p:nvPr/>
        </p:nvSpPr>
        <p:spPr>
          <a:xfrm>
            <a:off x="5563465" y="0"/>
            <a:ext cx="1242000" cy="17971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15CBFA9A-0E9B-C546-B865-E01FB01E4948}"/>
              </a:ext>
            </a:extLst>
          </p:cNvPr>
          <p:cNvSpPr/>
          <p:nvPr/>
        </p:nvSpPr>
        <p:spPr>
          <a:xfrm>
            <a:off x="5556599" y="7994400"/>
            <a:ext cx="1242000" cy="191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098" name="Picture 2" descr="Ornaments">
            <a:extLst>
              <a:ext uri="{FF2B5EF4-FFF2-40B4-BE49-F238E27FC236}">
                <a16:creationId xmlns:a16="http://schemas.microsoft.com/office/drawing/2014/main" id="{6EBB1FFF-8EBF-B642-8214-C06560867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1" r="50000" b="-1"/>
          <a:stretch/>
        </p:blipFill>
        <p:spPr bwMode="auto">
          <a:xfrm>
            <a:off x="4505008" y="3343275"/>
            <a:ext cx="2300456" cy="46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ángulo 78">
            <a:extLst>
              <a:ext uri="{FF2B5EF4-FFF2-40B4-BE49-F238E27FC236}">
                <a16:creationId xmlns:a16="http://schemas.microsoft.com/office/drawing/2014/main" id="{36E9469D-3226-B549-A01E-864033B301F4}"/>
              </a:ext>
            </a:extLst>
          </p:cNvPr>
          <p:cNvSpPr/>
          <p:nvPr/>
        </p:nvSpPr>
        <p:spPr>
          <a:xfrm>
            <a:off x="5571566" y="8004075"/>
            <a:ext cx="1210833" cy="3233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CE967E51-19B4-9A48-8696-832A1A945F8F}"/>
              </a:ext>
            </a:extLst>
          </p:cNvPr>
          <p:cNvSpPr/>
          <p:nvPr/>
        </p:nvSpPr>
        <p:spPr>
          <a:xfrm>
            <a:off x="1854902" y="8004075"/>
            <a:ext cx="1225798" cy="3233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91D713F9-56C9-A942-A9BD-041142223AD8}"/>
              </a:ext>
            </a:extLst>
          </p:cNvPr>
          <p:cNvSpPr/>
          <p:nvPr/>
        </p:nvSpPr>
        <p:spPr>
          <a:xfrm>
            <a:off x="4323936" y="8004075"/>
            <a:ext cx="1225798" cy="3233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id="{AEBBD77A-3DFB-F543-905A-46E71846CC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6534" y="8337121"/>
            <a:ext cx="820896" cy="820896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BA78D9F6-14D1-8A49-8585-8027291A69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40734" y="8337121"/>
            <a:ext cx="820896" cy="820896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8F6CE273-7EA1-C044-9EAA-A1576CDF72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09687" y="8337121"/>
            <a:ext cx="820896" cy="820896"/>
          </a:xfrm>
          <a:prstGeom prst="rect">
            <a:avLst/>
          </a:prstGeom>
        </p:spPr>
      </p:pic>
      <p:pic>
        <p:nvPicPr>
          <p:cNvPr id="85" name="Imagen 84" descr="Icono&#10;&#10;Descripción generada automáticamente">
            <a:extLst>
              <a:ext uri="{FF2B5EF4-FFF2-40B4-BE49-F238E27FC236}">
                <a16:creationId xmlns:a16="http://schemas.microsoft.com/office/drawing/2014/main" id="{D13E2A9A-A14E-7F46-9CF0-A5F12EE41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430" y="8165760"/>
            <a:ext cx="923297" cy="923297"/>
          </a:xfrm>
          <a:prstGeom prst="rect">
            <a:avLst/>
          </a:prstGeom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id="{22CFE57A-94B8-0F4C-A986-B39107F3F286}"/>
              </a:ext>
            </a:extLst>
          </p:cNvPr>
          <p:cNvSpPr txBox="1"/>
          <p:nvPr/>
        </p:nvSpPr>
        <p:spPr>
          <a:xfrm>
            <a:off x="3065733" y="9282388"/>
            <a:ext cx="1242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spc="300" dirty="0">
                <a:latin typeface="KG Summer Sunshine Blackout" panose="02000000000000000000" pitchFamily="2" charset="77"/>
              </a:rPr>
              <a:t>Suerte de reno</a:t>
            </a:r>
          </a:p>
        </p:txBody>
      </p:sp>
      <p:pic>
        <p:nvPicPr>
          <p:cNvPr id="88" name="Imagen 87" descr="Icono&#10;&#10;Descripción generada automáticamente con confianza media">
            <a:extLst>
              <a:ext uri="{FF2B5EF4-FFF2-40B4-BE49-F238E27FC236}">
                <a16:creationId xmlns:a16="http://schemas.microsoft.com/office/drawing/2014/main" id="{81AFBE04-5134-0047-A139-F6259D3506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627408"/>
            <a:ext cx="1431550" cy="1431550"/>
          </a:xfrm>
          <a:prstGeom prst="rect">
            <a:avLst/>
          </a:prstGeom>
        </p:spPr>
      </p:pic>
      <p:pic>
        <p:nvPicPr>
          <p:cNvPr id="90" name="Imagen 89" descr="Logotipo&#10;&#10;Descripción generada automáticamente">
            <a:extLst>
              <a:ext uri="{FF2B5EF4-FFF2-40B4-BE49-F238E27FC236}">
                <a16:creationId xmlns:a16="http://schemas.microsoft.com/office/drawing/2014/main" id="{2DFD036A-45F2-004B-9569-A4E4E12BED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283" y="9637485"/>
            <a:ext cx="210481" cy="210481"/>
          </a:xfrm>
          <a:prstGeom prst="rect">
            <a:avLst/>
          </a:prstGeom>
        </p:spPr>
      </p:pic>
      <p:pic>
        <p:nvPicPr>
          <p:cNvPr id="100" name="Imagen 99" descr="Forma&#10;&#10;Descripción generada automáticamente">
            <a:extLst>
              <a:ext uri="{FF2B5EF4-FFF2-40B4-BE49-F238E27FC236}">
                <a16:creationId xmlns:a16="http://schemas.microsoft.com/office/drawing/2014/main" id="{56B4D67F-C590-F84D-8C8C-1130CCFA0D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12689" y="4448997"/>
            <a:ext cx="735342" cy="893557"/>
          </a:xfrm>
          <a:prstGeom prst="rect">
            <a:avLst/>
          </a:prstGeom>
        </p:spPr>
      </p:pic>
      <p:sp>
        <p:nvSpPr>
          <p:cNvPr id="102" name="CuadroTexto 101">
            <a:extLst>
              <a:ext uri="{FF2B5EF4-FFF2-40B4-BE49-F238E27FC236}">
                <a16:creationId xmlns:a16="http://schemas.microsoft.com/office/drawing/2014/main" id="{28642517-9DC1-9042-9E8B-F56B3B5A5C15}"/>
              </a:ext>
            </a:extLst>
          </p:cNvPr>
          <p:cNvSpPr txBox="1"/>
          <p:nvPr/>
        </p:nvSpPr>
        <p:spPr>
          <a:xfrm rot="5400000">
            <a:off x="-160764" y="4737556"/>
            <a:ext cx="131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spc="300" dirty="0">
                <a:latin typeface="KG Summer Sunshine Blackout" panose="02000000000000000000" pitchFamily="2" charset="77"/>
              </a:rPr>
              <a:t>MAX AL RESCATE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F3CD082F-FCB7-7244-998E-1F70BE613220}"/>
              </a:ext>
            </a:extLst>
          </p:cNvPr>
          <p:cNvSpPr txBox="1"/>
          <p:nvPr/>
        </p:nvSpPr>
        <p:spPr>
          <a:xfrm>
            <a:off x="197032" y="8165760"/>
            <a:ext cx="1492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spc="300" dirty="0">
                <a:latin typeface="KG Summer Sunshine Blackout" panose="02000000000000000000" pitchFamily="2" charset="77"/>
              </a:rPr>
              <a:t>CUEVA DEL GRINCH</a:t>
            </a: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389082C5-A4FA-0040-9EBC-BACE85CA1379}"/>
              </a:ext>
            </a:extLst>
          </p:cNvPr>
          <p:cNvSpPr/>
          <p:nvPr/>
        </p:nvSpPr>
        <p:spPr>
          <a:xfrm rot="5400000">
            <a:off x="1071953" y="7211400"/>
            <a:ext cx="1206000" cy="3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A0DE0FB2-DC94-2449-8ED5-FAABC9995CE4}"/>
              </a:ext>
            </a:extLst>
          </p:cNvPr>
          <p:cNvSpPr/>
          <p:nvPr/>
        </p:nvSpPr>
        <p:spPr>
          <a:xfrm rot="5400000">
            <a:off x="1071831" y="5968491"/>
            <a:ext cx="1206000" cy="3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ECE72050-17F7-BC48-8B05-E38C7DE9F821}"/>
              </a:ext>
            </a:extLst>
          </p:cNvPr>
          <p:cNvSpPr/>
          <p:nvPr/>
        </p:nvSpPr>
        <p:spPr>
          <a:xfrm rot="5400000">
            <a:off x="1071892" y="3497242"/>
            <a:ext cx="1206000" cy="3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DC21E66A-C68E-0349-BC40-26066F4B7521}"/>
              </a:ext>
            </a:extLst>
          </p:cNvPr>
          <p:cNvSpPr/>
          <p:nvPr/>
        </p:nvSpPr>
        <p:spPr>
          <a:xfrm rot="5400000">
            <a:off x="1071831" y="2261543"/>
            <a:ext cx="1206000" cy="3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9" name="Imagen 108">
            <a:extLst>
              <a:ext uri="{FF2B5EF4-FFF2-40B4-BE49-F238E27FC236}">
                <a16:creationId xmlns:a16="http://schemas.microsoft.com/office/drawing/2014/main" id="{9B3AE6B3-E520-FA4F-A9F2-F3B7BA6FC17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5400000">
            <a:off x="52536" y="6966267"/>
            <a:ext cx="820896" cy="820896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id="{F074FAB2-EF93-DA42-B148-4D05F0ADC1D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 rot="5400000">
            <a:off x="52536" y="5733703"/>
            <a:ext cx="820896" cy="820896"/>
          </a:xfrm>
          <a:prstGeom prst="rect">
            <a:avLst/>
          </a:prstGeom>
        </p:spPr>
      </p:pic>
      <p:pic>
        <p:nvPicPr>
          <p:cNvPr id="111" name="Imagen 110">
            <a:extLst>
              <a:ext uri="{FF2B5EF4-FFF2-40B4-BE49-F238E27FC236}">
                <a16:creationId xmlns:a16="http://schemas.microsoft.com/office/drawing/2014/main" id="{14ECAE6F-1BD7-2342-AEB8-875E34B08A7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5400000">
            <a:off x="52658" y="3253018"/>
            <a:ext cx="820896" cy="820896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C595B67C-2DF4-5D46-9072-0BE408F0019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 rot="5400000">
            <a:off x="52536" y="1965569"/>
            <a:ext cx="820896" cy="820896"/>
          </a:xfrm>
          <a:prstGeom prst="rect">
            <a:avLst/>
          </a:prstGeom>
        </p:spPr>
      </p:pic>
      <p:pic>
        <p:nvPicPr>
          <p:cNvPr id="113" name="Imagen 112" descr="Icono&#10;&#10;Descripción generada automáticamente">
            <a:extLst>
              <a:ext uri="{FF2B5EF4-FFF2-40B4-BE49-F238E27FC236}">
                <a16:creationId xmlns:a16="http://schemas.microsoft.com/office/drawing/2014/main" id="{A35C8C32-4F6D-CD41-A013-F0FF39B004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4323936" y="28554"/>
            <a:ext cx="1090466" cy="1090466"/>
          </a:xfrm>
          <a:prstGeom prst="rect">
            <a:avLst/>
          </a:prstGeom>
        </p:spPr>
      </p:pic>
      <p:sp>
        <p:nvSpPr>
          <p:cNvPr id="114" name="CuadroTexto 113">
            <a:extLst>
              <a:ext uri="{FF2B5EF4-FFF2-40B4-BE49-F238E27FC236}">
                <a16:creationId xmlns:a16="http://schemas.microsoft.com/office/drawing/2014/main" id="{2AF27DC2-883B-E743-A7C7-D0015372A6C7}"/>
              </a:ext>
            </a:extLst>
          </p:cNvPr>
          <p:cNvSpPr txBox="1"/>
          <p:nvPr/>
        </p:nvSpPr>
        <p:spPr>
          <a:xfrm rot="10800000">
            <a:off x="4250644" y="1134343"/>
            <a:ext cx="124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spc="300" dirty="0">
                <a:latin typeface="KG Summer Sunshine Blackout" panose="02000000000000000000" pitchFamily="2" charset="77"/>
              </a:rPr>
              <a:t>¡OH!</a:t>
            </a:r>
          </a:p>
          <a:p>
            <a:pPr algn="ctr"/>
            <a:r>
              <a:rPr lang="es-ES" sz="1600" spc="300" dirty="0">
                <a:latin typeface="KG Summer Sunshine Blackout" panose="02000000000000000000" pitchFamily="2" charset="77"/>
              </a:rPr>
              <a:t>¡NO!</a:t>
            </a: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DE9044DD-1079-E348-BB38-846F3F382B45}"/>
              </a:ext>
            </a:extLst>
          </p:cNvPr>
          <p:cNvSpPr/>
          <p:nvPr/>
        </p:nvSpPr>
        <p:spPr>
          <a:xfrm>
            <a:off x="1858051" y="1460597"/>
            <a:ext cx="1211159" cy="323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0B403FB1-57FF-0541-9702-DE869EECACF5}"/>
              </a:ext>
            </a:extLst>
          </p:cNvPr>
          <p:cNvSpPr/>
          <p:nvPr/>
        </p:nvSpPr>
        <p:spPr>
          <a:xfrm>
            <a:off x="3096225" y="1460597"/>
            <a:ext cx="1225798" cy="323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5C17E1CD-2F76-E540-A41C-F48F2567DED7}"/>
              </a:ext>
            </a:extLst>
          </p:cNvPr>
          <p:cNvSpPr/>
          <p:nvPr/>
        </p:nvSpPr>
        <p:spPr>
          <a:xfrm>
            <a:off x="5579666" y="1458098"/>
            <a:ext cx="1225798" cy="323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0" name="Imagen 119">
            <a:extLst>
              <a:ext uri="{FF2B5EF4-FFF2-40B4-BE49-F238E27FC236}">
                <a16:creationId xmlns:a16="http://schemas.microsoft.com/office/drawing/2014/main" id="{22837C9C-9547-6F43-9B2B-3EC24C05D7A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 rot="10800000">
            <a:off x="2024161" y="28554"/>
            <a:ext cx="820896" cy="820896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id="{CF72B418-9A92-FD48-89FA-26103CE6E7B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 rot="10800000">
            <a:off x="3297439" y="28554"/>
            <a:ext cx="820896" cy="820896"/>
          </a:xfrm>
          <a:prstGeom prst="rect">
            <a:avLst/>
          </a:prstGeom>
        </p:spPr>
      </p:pic>
      <p:pic>
        <p:nvPicPr>
          <p:cNvPr id="122" name="Imagen 121">
            <a:extLst>
              <a:ext uri="{FF2B5EF4-FFF2-40B4-BE49-F238E27FC236}">
                <a16:creationId xmlns:a16="http://schemas.microsoft.com/office/drawing/2014/main" id="{C079AB1A-5199-9349-9CF6-AB615D13FC1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 rot="10800000">
            <a:off x="5766534" y="28554"/>
            <a:ext cx="820896" cy="820896"/>
          </a:xfrm>
          <a:prstGeom prst="rect">
            <a:avLst/>
          </a:prstGeom>
        </p:spPr>
      </p:pic>
      <p:pic>
        <p:nvPicPr>
          <p:cNvPr id="124" name="Imagen 123" descr="Logotipo&#10;&#10;Descripción generada automáticamente">
            <a:extLst>
              <a:ext uri="{FF2B5EF4-FFF2-40B4-BE49-F238E27FC236}">
                <a16:creationId xmlns:a16="http://schemas.microsoft.com/office/drawing/2014/main" id="{FAA52CEF-254B-BC4C-981D-D756E3BC97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0" y="430195"/>
            <a:ext cx="1050452" cy="1050452"/>
          </a:xfrm>
          <a:prstGeom prst="rect">
            <a:avLst/>
          </a:prstGeom>
        </p:spPr>
      </p:pic>
      <p:sp>
        <p:nvSpPr>
          <p:cNvPr id="126" name="CuadroTexto 125">
            <a:extLst>
              <a:ext uri="{FF2B5EF4-FFF2-40B4-BE49-F238E27FC236}">
                <a16:creationId xmlns:a16="http://schemas.microsoft.com/office/drawing/2014/main" id="{D4AA9981-5976-EB42-84E5-32994C48B256}"/>
              </a:ext>
            </a:extLst>
          </p:cNvPr>
          <p:cNvSpPr txBox="1"/>
          <p:nvPr/>
        </p:nvSpPr>
        <p:spPr>
          <a:xfrm rot="10800000">
            <a:off x="5621837" y="1103563"/>
            <a:ext cx="114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spc="300" dirty="0">
                <a:latin typeface="KG Blank Space Sketch" panose="02000000000000000000" pitchFamily="2" charset="77"/>
              </a:rPr>
              <a:t>Guirnalda amarilla</a:t>
            </a: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D157A3EE-C59D-9D43-BAA0-46978F1A64EE}"/>
              </a:ext>
            </a:extLst>
          </p:cNvPr>
          <p:cNvSpPr txBox="1"/>
          <p:nvPr/>
        </p:nvSpPr>
        <p:spPr>
          <a:xfrm rot="10800000">
            <a:off x="3135209" y="1051139"/>
            <a:ext cx="114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spc="300" dirty="0">
                <a:latin typeface="KG Blank Space Sketch" panose="02000000000000000000" pitchFamily="2" charset="77"/>
              </a:rPr>
              <a:t>Guirnalda azul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B5D4A758-53D5-8C48-AD88-D57FBE69BBDC}"/>
              </a:ext>
            </a:extLst>
          </p:cNvPr>
          <p:cNvSpPr txBox="1"/>
          <p:nvPr/>
        </p:nvSpPr>
        <p:spPr>
          <a:xfrm rot="10800000">
            <a:off x="1892008" y="1054013"/>
            <a:ext cx="114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spc="300" dirty="0">
                <a:latin typeface="KG Blank Space Sketch" panose="02000000000000000000" pitchFamily="2" charset="77"/>
              </a:rPr>
              <a:t>Guirnalda morada</a:t>
            </a:r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0A6D8B8E-55E4-EB42-B6E7-0E9EF0FEC109}"/>
              </a:ext>
            </a:extLst>
          </p:cNvPr>
          <p:cNvSpPr txBox="1"/>
          <p:nvPr/>
        </p:nvSpPr>
        <p:spPr>
          <a:xfrm rot="5400000">
            <a:off x="657526" y="2285294"/>
            <a:ext cx="114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spc="300" dirty="0">
                <a:latin typeface="KG Blank Space Sketch" panose="02000000000000000000" pitchFamily="2" charset="77"/>
              </a:rPr>
              <a:t>Regalo especial</a:t>
            </a: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9F70AEE5-F189-AF4F-973A-1BE5718AF618}"/>
              </a:ext>
            </a:extLst>
          </p:cNvPr>
          <p:cNvSpPr txBox="1"/>
          <p:nvPr/>
        </p:nvSpPr>
        <p:spPr>
          <a:xfrm rot="5400000">
            <a:off x="620758" y="3517462"/>
            <a:ext cx="114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spc="300" dirty="0">
                <a:latin typeface="KG Blank Space Sketch" panose="02000000000000000000" pitchFamily="2" charset="77"/>
              </a:rPr>
              <a:t>Regalo explosivo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7F51ADBD-8B1B-334C-9F8D-9AFA0989770D}"/>
              </a:ext>
            </a:extLst>
          </p:cNvPr>
          <p:cNvSpPr txBox="1"/>
          <p:nvPr/>
        </p:nvSpPr>
        <p:spPr>
          <a:xfrm rot="5400000">
            <a:off x="578187" y="5978098"/>
            <a:ext cx="114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spc="300" dirty="0">
                <a:latin typeface="KG Blank Space Sketch" panose="02000000000000000000" pitchFamily="2" charset="77"/>
              </a:rPr>
              <a:t>Regalo clásico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2C4B7957-970B-3F46-8383-E2B6EE9F7518}"/>
              </a:ext>
            </a:extLst>
          </p:cNvPr>
          <p:cNvSpPr txBox="1"/>
          <p:nvPr/>
        </p:nvSpPr>
        <p:spPr>
          <a:xfrm rot="5400000">
            <a:off x="496807" y="7238710"/>
            <a:ext cx="124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spc="300" dirty="0">
                <a:latin typeface="KG Blank Space Sketch" panose="02000000000000000000" pitchFamily="2" charset="77"/>
              </a:rPr>
              <a:t>Regalo fenomenal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AC9851B4-E668-C348-8CE1-065031DDE1FB}"/>
              </a:ext>
            </a:extLst>
          </p:cNvPr>
          <p:cNvSpPr txBox="1"/>
          <p:nvPr/>
        </p:nvSpPr>
        <p:spPr>
          <a:xfrm>
            <a:off x="1869864" y="9329817"/>
            <a:ext cx="12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Bola turquesa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73502BC6-5114-9E4C-A2EF-45C6EFCCF32E}"/>
              </a:ext>
            </a:extLst>
          </p:cNvPr>
          <p:cNvSpPr txBox="1"/>
          <p:nvPr/>
        </p:nvSpPr>
        <p:spPr>
          <a:xfrm>
            <a:off x="4337666" y="9288566"/>
            <a:ext cx="12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Bola brillante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E450E9BE-A218-A14F-ACBC-59D9ABF3077E}"/>
              </a:ext>
            </a:extLst>
          </p:cNvPr>
          <p:cNvSpPr txBox="1"/>
          <p:nvPr/>
        </p:nvSpPr>
        <p:spPr>
          <a:xfrm>
            <a:off x="5555982" y="9306509"/>
            <a:ext cx="12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Bola mágica</a:t>
            </a: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858D6B3C-1725-AD44-A9A4-AFA3DFE6FC2C}"/>
              </a:ext>
            </a:extLst>
          </p:cNvPr>
          <p:cNvSpPr txBox="1"/>
          <p:nvPr/>
        </p:nvSpPr>
        <p:spPr>
          <a:xfrm rot="5400000">
            <a:off x="783398" y="680945"/>
            <a:ext cx="124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REGALO DE SANTA</a:t>
            </a:r>
          </a:p>
        </p:txBody>
      </p:sp>
    </p:spTree>
    <p:extLst>
      <p:ext uri="{BB962C8B-B14F-4D97-AF65-F5344CB8AC3E}">
        <p14:creationId xmlns:p14="http://schemas.microsoft.com/office/powerpoint/2010/main" val="57570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CDF967E-E651-7448-86B9-FF86D8C47DA1}"/>
              </a:ext>
            </a:extLst>
          </p:cNvPr>
          <p:cNvSpPr/>
          <p:nvPr/>
        </p:nvSpPr>
        <p:spPr>
          <a:xfrm>
            <a:off x="-157185" y="1930479"/>
            <a:ext cx="5078325" cy="59452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CDA782E6-E671-E749-A0B2-BF5E8D54E7F3}"/>
              </a:ext>
            </a:extLst>
          </p:cNvPr>
          <p:cNvSpPr/>
          <p:nvPr/>
        </p:nvSpPr>
        <p:spPr>
          <a:xfrm rot="5400000">
            <a:off x="4971513" y="8026800"/>
            <a:ext cx="1911600" cy="184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21009DAF-2AE7-B04D-AE09-8DA0C0B77DDA}"/>
              </a:ext>
            </a:extLst>
          </p:cNvPr>
          <p:cNvSpPr/>
          <p:nvPr/>
        </p:nvSpPr>
        <p:spPr>
          <a:xfrm>
            <a:off x="52113" y="7994398"/>
            <a:ext cx="1242000" cy="191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9946F4F2-0812-C54D-B89D-F61EFC936308}"/>
              </a:ext>
            </a:extLst>
          </p:cNvPr>
          <p:cNvSpPr/>
          <p:nvPr/>
        </p:nvSpPr>
        <p:spPr>
          <a:xfrm>
            <a:off x="1294113" y="7994398"/>
            <a:ext cx="1242000" cy="191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FC3BA016-244D-234F-9FA8-C000B5B5A053}"/>
              </a:ext>
            </a:extLst>
          </p:cNvPr>
          <p:cNvSpPr/>
          <p:nvPr/>
        </p:nvSpPr>
        <p:spPr>
          <a:xfrm>
            <a:off x="2519913" y="7994398"/>
            <a:ext cx="1242000" cy="191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9EACC779-2A75-E64A-951D-1862B22B071E}"/>
              </a:ext>
            </a:extLst>
          </p:cNvPr>
          <p:cNvSpPr/>
          <p:nvPr/>
        </p:nvSpPr>
        <p:spPr>
          <a:xfrm rot="5400000">
            <a:off x="5306313" y="6449999"/>
            <a:ext cx="1242000" cy="184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87755E81-DE64-9341-A53F-B3BFEA808CAE}"/>
              </a:ext>
            </a:extLst>
          </p:cNvPr>
          <p:cNvSpPr/>
          <p:nvPr/>
        </p:nvSpPr>
        <p:spPr>
          <a:xfrm rot="5400000">
            <a:off x="5027201" y="-23287"/>
            <a:ext cx="1800225" cy="184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32C949A-538C-504B-B90E-BC63D2A88C6E}"/>
              </a:ext>
            </a:extLst>
          </p:cNvPr>
          <p:cNvSpPr/>
          <p:nvPr/>
        </p:nvSpPr>
        <p:spPr>
          <a:xfrm rot="5400000">
            <a:off x="5306313" y="5207999"/>
            <a:ext cx="1242000" cy="184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83A15DB7-14B1-FE48-B9D2-768FE115572C}"/>
              </a:ext>
            </a:extLst>
          </p:cNvPr>
          <p:cNvSpPr/>
          <p:nvPr/>
        </p:nvSpPr>
        <p:spPr>
          <a:xfrm rot="5400000">
            <a:off x="5306314" y="3978750"/>
            <a:ext cx="1242000" cy="184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725698F5-08F1-954A-A80A-320E0BF98A7A}"/>
              </a:ext>
            </a:extLst>
          </p:cNvPr>
          <p:cNvSpPr/>
          <p:nvPr/>
        </p:nvSpPr>
        <p:spPr>
          <a:xfrm rot="5400000">
            <a:off x="5306314" y="2736750"/>
            <a:ext cx="1242000" cy="184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47FBE23C-DB20-F648-AB7D-32071AE9DA47}"/>
              </a:ext>
            </a:extLst>
          </p:cNvPr>
          <p:cNvSpPr/>
          <p:nvPr/>
        </p:nvSpPr>
        <p:spPr>
          <a:xfrm rot="5400000">
            <a:off x="5306314" y="1494750"/>
            <a:ext cx="1242000" cy="184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FA0427BA-3B6E-1849-9361-E3D6EAAD74D1}"/>
              </a:ext>
            </a:extLst>
          </p:cNvPr>
          <p:cNvSpPr/>
          <p:nvPr/>
        </p:nvSpPr>
        <p:spPr>
          <a:xfrm>
            <a:off x="45808" y="-1"/>
            <a:ext cx="1242000" cy="1797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EDE9FF82-ED17-6049-9AEE-6B5ED81FFB3F}"/>
              </a:ext>
            </a:extLst>
          </p:cNvPr>
          <p:cNvSpPr/>
          <p:nvPr/>
        </p:nvSpPr>
        <p:spPr>
          <a:xfrm>
            <a:off x="1285334" y="-1"/>
            <a:ext cx="1242000" cy="17971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C9788B1A-A314-A549-A9FF-0A837459C587}"/>
              </a:ext>
            </a:extLst>
          </p:cNvPr>
          <p:cNvSpPr/>
          <p:nvPr/>
        </p:nvSpPr>
        <p:spPr>
          <a:xfrm>
            <a:off x="2524860" y="-2"/>
            <a:ext cx="1242000" cy="1797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09A322FF-C4B4-4E46-B77C-E819DB3775E8}"/>
              </a:ext>
            </a:extLst>
          </p:cNvPr>
          <p:cNvSpPr/>
          <p:nvPr/>
        </p:nvSpPr>
        <p:spPr>
          <a:xfrm>
            <a:off x="3761912" y="-1"/>
            <a:ext cx="1242000" cy="179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15CBFA9A-0E9B-C546-B865-E01FB01E4948}"/>
              </a:ext>
            </a:extLst>
          </p:cNvPr>
          <p:cNvSpPr/>
          <p:nvPr/>
        </p:nvSpPr>
        <p:spPr>
          <a:xfrm>
            <a:off x="3761913" y="7994398"/>
            <a:ext cx="1242000" cy="191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098" name="Picture 2" descr="Ornaments">
            <a:extLst>
              <a:ext uri="{FF2B5EF4-FFF2-40B4-BE49-F238E27FC236}">
                <a16:creationId xmlns:a16="http://schemas.microsoft.com/office/drawing/2014/main" id="{6EBB1FFF-8EBF-B642-8214-C06560867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469" r="3891" b="-1"/>
          <a:stretch/>
        </p:blipFill>
        <p:spPr bwMode="auto">
          <a:xfrm>
            <a:off x="52112" y="3368773"/>
            <a:ext cx="2121416" cy="4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3401B60B-D330-AD49-B51B-C562BDC49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63040">
            <a:off x="5143473" y="8031530"/>
            <a:ext cx="1435100" cy="14351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E54CD66-DEA7-F74F-A1C8-449379F27FF2}"/>
              </a:ext>
            </a:extLst>
          </p:cNvPr>
          <p:cNvSpPr txBox="1"/>
          <p:nvPr/>
        </p:nvSpPr>
        <p:spPr>
          <a:xfrm>
            <a:off x="5062102" y="9371688"/>
            <a:ext cx="173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¡EMPEZAMOS!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11558E1-775C-0145-B5CB-D8733287AF09}"/>
              </a:ext>
            </a:extLst>
          </p:cNvPr>
          <p:cNvSpPr/>
          <p:nvPr/>
        </p:nvSpPr>
        <p:spPr>
          <a:xfrm>
            <a:off x="1310314" y="8009099"/>
            <a:ext cx="1188000" cy="3233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6842AB3-90DB-E845-B481-D2A74AD9417E}"/>
              </a:ext>
            </a:extLst>
          </p:cNvPr>
          <p:cNvSpPr/>
          <p:nvPr/>
        </p:nvSpPr>
        <p:spPr>
          <a:xfrm>
            <a:off x="2528016" y="8007107"/>
            <a:ext cx="1225798" cy="3233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C78EF34-DA58-9F43-BEA5-73D10F1725A8}"/>
              </a:ext>
            </a:extLst>
          </p:cNvPr>
          <p:cNvSpPr/>
          <p:nvPr/>
        </p:nvSpPr>
        <p:spPr>
          <a:xfrm>
            <a:off x="3778113" y="8007107"/>
            <a:ext cx="1217701" cy="3233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516BAF-DED9-374A-A612-4378042724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67548" y="8343187"/>
            <a:ext cx="820896" cy="82089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A3977F1-6ED4-0345-8D95-0EEFA44E8F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33380" y="8343187"/>
            <a:ext cx="820896" cy="82089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27ED133-DCD8-2C47-91C2-8961018FD1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06330" y="8367639"/>
            <a:ext cx="820896" cy="820896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27BAF790-16AC-E34B-9615-CD371E16F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01" y="8815532"/>
            <a:ext cx="1090466" cy="109046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0C5913B8-3C73-1441-A075-347B73EB6F55}"/>
              </a:ext>
            </a:extLst>
          </p:cNvPr>
          <p:cNvSpPr txBox="1"/>
          <p:nvPr/>
        </p:nvSpPr>
        <p:spPr>
          <a:xfrm>
            <a:off x="52112" y="8127966"/>
            <a:ext cx="124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spc="300" dirty="0">
                <a:latin typeface="KG Summer Sunshine Blackout" panose="02000000000000000000" pitchFamily="2" charset="77"/>
              </a:rPr>
              <a:t>¡OH!</a:t>
            </a:r>
          </a:p>
          <a:p>
            <a:pPr algn="ctr"/>
            <a:r>
              <a:rPr lang="es-ES" sz="1600" spc="300" dirty="0">
                <a:latin typeface="KG Summer Sunshine Blackout" panose="02000000000000000000" pitchFamily="2" charset="77"/>
              </a:rPr>
              <a:t>¡NO!</a:t>
            </a:r>
          </a:p>
        </p:txBody>
      </p:sp>
      <p:pic>
        <p:nvPicPr>
          <p:cNvPr id="33" name="Imagen 32" descr="Icono&#10;&#10;Descripción generada automáticamente">
            <a:extLst>
              <a:ext uri="{FF2B5EF4-FFF2-40B4-BE49-F238E27FC236}">
                <a16:creationId xmlns:a16="http://schemas.microsoft.com/office/drawing/2014/main" id="{57765D75-67F7-894C-947D-B0481281B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3736622" y="0"/>
            <a:ext cx="1090466" cy="1090466"/>
          </a:xfrm>
          <a:prstGeom prst="rect">
            <a:avLst/>
          </a:prstGeom>
        </p:spPr>
      </p:pic>
      <p:pic>
        <p:nvPicPr>
          <p:cNvPr id="34" name="Imagen 33" descr="Icono&#10;&#10;Descripción generada automáticamente">
            <a:extLst>
              <a:ext uri="{FF2B5EF4-FFF2-40B4-BE49-F238E27FC236}">
                <a16:creationId xmlns:a16="http://schemas.microsoft.com/office/drawing/2014/main" id="{F5AEBFA6-44C2-EA40-8E3B-BF4A92B3E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745189" y="3095219"/>
            <a:ext cx="1090466" cy="1090466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0086291F-8042-4545-8DC4-34F97477C778}"/>
              </a:ext>
            </a:extLst>
          </p:cNvPr>
          <p:cNvSpPr txBox="1"/>
          <p:nvPr/>
        </p:nvSpPr>
        <p:spPr>
          <a:xfrm rot="10800000">
            <a:off x="3675974" y="1126691"/>
            <a:ext cx="124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spc="300" dirty="0">
                <a:latin typeface="KG Summer Sunshine Blackout" panose="02000000000000000000" pitchFamily="2" charset="77"/>
              </a:rPr>
              <a:t>¡OH!</a:t>
            </a:r>
          </a:p>
          <a:p>
            <a:pPr algn="ctr"/>
            <a:r>
              <a:rPr lang="es-ES" sz="1600" spc="300" dirty="0">
                <a:latin typeface="KG Summer Sunshine Blackout" panose="02000000000000000000" pitchFamily="2" charset="77"/>
              </a:rPr>
              <a:t>¡NO!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4AE21E3-D4DD-974A-8082-3C029E73FF67}"/>
              </a:ext>
            </a:extLst>
          </p:cNvPr>
          <p:cNvSpPr txBox="1"/>
          <p:nvPr/>
        </p:nvSpPr>
        <p:spPr>
          <a:xfrm rot="16200000">
            <a:off x="4753551" y="3336458"/>
            <a:ext cx="124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spc="300" dirty="0">
                <a:latin typeface="KG Summer Sunshine Blackout" panose="02000000000000000000" pitchFamily="2" charset="77"/>
              </a:rPr>
              <a:t>¡OH!</a:t>
            </a:r>
          </a:p>
          <a:p>
            <a:pPr algn="ctr"/>
            <a:r>
              <a:rPr lang="es-ES" sz="1600" spc="300" dirty="0">
                <a:latin typeface="KG Summer Sunshine Blackout" panose="02000000000000000000" pitchFamily="2" charset="77"/>
              </a:rPr>
              <a:t>¡NO!</a:t>
            </a:r>
          </a:p>
        </p:txBody>
      </p:sp>
      <p:pic>
        <p:nvPicPr>
          <p:cNvPr id="37" name="Imagen 36" descr="Icono&#10;&#10;Descripción generada automáticamente">
            <a:extLst>
              <a:ext uri="{FF2B5EF4-FFF2-40B4-BE49-F238E27FC236}">
                <a16:creationId xmlns:a16="http://schemas.microsoft.com/office/drawing/2014/main" id="{D4914785-D3B1-6242-B0EF-4C1C36B3BA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414446" y="130154"/>
            <a:ext cx="923297" cy="923297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357B39C2-E3D5-5C41-BAE8-D33989F6563D}"/>
              </a:ext>
            </a:extLst>
          </p:cNvPr>
          <p:cNvSpPr txBox="1"/>
          <p:nvPr/>
        </p:nvSpPr>
        <p:spPr>
          <a:xfrm rot="10800000">
            <a:off x="1255095" y="1247396"/>
            <a:ext cx="1242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spc="300" dirty="0">
                <a:latin typeface="KG Summer Sunshine Blackout" panose="02000000000000000000" pitchFamily="2" charset="77"/>
              </a:rPr>
              <a:t>Suerte de reno</a:t>
            </a:r>
          </a:p>
        </p:txBody>
      </p:sp>
      <p:pic>
        <p:nvPicPr>
          <p:cNvPr id="39" name="Imagen 38" descr="Icono&#10;&#10;Descripción generada automáticamente">
            <a:extLst>
              <a:ext uri="{FF2B5EF4-FFF2-40B4-BE49-F238E27FC236}">
                <a16:creationId xmlns:a16="http://schemas.microsoft.com/office/drawing/2014/main" id="{1ECC61E3-30CF-6C46-9D97-208BA0C0D0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687847" y="4423311"/>
            <a:ext cx="923297" cy="923297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6A9FE327-06C9-034D-963D-9D11AF96FBBB}"/>
              </a:ext>
            </a:extLst>
          </p:cNvPr>
          <p:cNvSpPr txBox="1"/>
          <p:nvPr/>
        </p:nvSpPr>
        <p:spPr>
          <a:xfrm rot="16200000">
            <a:off x="4724880" y="4652326"/>
            <a:ext cx="1242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spc="300" dirty="0">
                <a:latin typeface="KG Summer Sunshine Blackout" panose="02000000000000000000" pitchFamily="2" charset="77"/>
              </a:rPr>
              <a:t>Suerte de reno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85942401-6D92-BE4E-9845-52E2794D84EA}"/>
              </a:ext>
            </a:extLst>
          </p:cNvPr>
          <p:cNvSpPr/>
          <p:nvPr/>
        </p:nvSpPr>
        <p:spPr>
          <a:xfrm>
            <a:off x="52672" y="1457704"/>
            <a:ext cx="1225798" cy="323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32F0C7A-5BB9-BB4A-A495-9258773255E6}"/>
              </a:ext>
            </a:extLst>
          </p:cNvPr>
          <p:cNvSpPr/>
          <p:nvPr/>
        </p:nvSpPr>
        <p:spPr>
          <a:xfrm>
            <a:off x="2541063" y="1457704"/>
            <a:ext cx="1225798" cy="323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634D7D7-F642-5D4C-9284-0F92CBE95DF6}"/>
              </a:ext>
            </a:extLst>
          </p:cNvPr>
          <p:cNvSpPr/>
          <p:nvPr/>
        </p:nvSpPr>
        <p:spPr>
          <a:xfrm rot="5400000">
            <a:off x="4582970" y="2257394"/>
            <a:ext cx="1202079" cy="3120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D0A87AA-9D7B-994C-A3AE-F51D87CB8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50" y="104149"/>
            <a:ext cx="882167" cy="882167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0CEAD13B-09AD-BE43-BE5E-75C561DB1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712878" y="130154"/>
            <a:ext cx="882167" cy="882167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EE72BDDA-09F7-F745-87C0-13AFDC601DC6}"/>
              </a:ext>
            </a:extLst>
          </p:cNvPr>
          <p:cNvSpPr/>
          <p:nvPr/>
        </p:nvSpPr>
        <p:spPr>
          <a:xfrm rot="5400000">
            <a:off x="4590192" y="5972034"/>
            <a:ext cx="1188000" cy="3233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C01514C2-79BD-774C-94D8-52938106CBB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 rot="16200000">
            <a:off x="5702057" y="1840961"/>
            <a:ext cx="1090466" cy="1090466"/>
          </a:xfrm>
          <a:prstGeom prst="rect">
            <a:avLst/>
          </a:prstGeom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7046C08E-95EF-484A-A2E7-D8FADB3DEB3F}"/>
              </a:ext>
            </a:extLst>
          </p:cNvPr>
          <p:cNvSpPr/>
          <p:nvPr/>
        </p:nvSpPr>
        <p:spPr>
          <a:xfrm rot="5400000">
            <a:off x="4584402" y="7206343"/>
            <a:ext cx="1188000" cy="3233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FA210FBD-5EEB-C74F-A6E8-7C661E88820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 rot="16200000">
            <a:off x="5846950" y="6918127"/>
            <a:ext cx="923297" cy="923297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749EC045-8A0E-9D45-9BF7-310D42A2F20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 rot="16200000">
            <a:off x="5833297" y="5652560"/>
            <a:ext cx="923297" cy="923297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B822D7DE-430F-4548-ABF5-2AFB436A96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5765453" y="419861"/>
            <a:ext cx="1029941" cy="1029941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CB21D629-C6A1-034C-A7C8-2E1156E94954}"/>
              </a:ext>
            </a:extLst>
          </p:cNvPr>
          <p:cNvSpPr txBox="1"/>
          <p:nvPr/>
        </p:nvSpPr>
        <p:spPr>
          <a:xfrm>
            <a:off x="1317583" y="9316440"/>
            <a:ext cx="114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Bola roja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3286882-1BF9-3D4F-9057-C3F89EF21775}"/>
              </a:ext>
            </a:extLst>
          </p:cNvPr>
          <p:cNvSpPr txBox="1"/>
          <p:nvPr/>
        </p:nvSpPr>
        <p:spPr>
          <a:xfrm>
            <a:off x="2578285" y="9340171"/>
            <a:ext cx="114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Bola azul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498E3DCC-E7B2-1045-B2AA-E6F318184914}"/>
              </a:ext>
            </a:extLst>
          </p:cNvPr>
          <p:cNvSpPr txBox="1"/>
          <p:nvPr/>
        </p:nvSpPr>
        <p:spPr>
          <a:xfrm>
            <a:off x="3808382" y="9340171"/>
            <a:ext cx="114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Bola de nieve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FE3F4D11-97F0-8A43-ABA6-331466AFB414}"/>
              </a:ext>
            </a:extLst>
          </p:cNvPr>
          <p:cNvSpPr txBox="1"/>
          <p:nvPr/>
        </p:nvSpPr>
        <p:spPr>
          <a:xfrm rot="16200000">
            <a:off x="4981904" y="7228216"/>
            <a:ext cx="124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Calcetín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DE86F3FD-058C-C14D-9A8C-1455D32409C0}"/>
              </a:ext>
            </a:extLst>
          </p:cNvPr>
          <p:cNvSpPr txBox="1"/>
          <p:nvPr/>
        </p:nvSpPr>
        <p:spPr>
          <a:xfrm rot="16200000">
            <a:off x="4998105" y="6003713"/>
            <a:ext cx="124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Estrella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8FFFCD52-8DE5-8F49-AB37-56C8A8411135}"/>
              </a:ext>
            </a:extLst>
          </p:cNvPr>
          <p:cNvSpPr txBox="1"/>
          <p:nvPr/>
        </p:nvSpPr>
        <p:spPr>
          <a:xfrm rot="16200000">
            <a:off x="4940323" y="2318473"/>
            <a:ext cx="124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Bastón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2B252F2F-209F-DA4B-A1FD-4F9DDEEEEBDE}"/>
              </a:ext>
            </a:extLst>
          </p:cNvPr>
          <p:cNvSpPr txBox="1"/>
          <p:nvPr/>
        </p:nvSpPr>
        <p:spPr>
          <a:xfrm rot="16200000">
            <a:off x="4677127" y="566928"/>
            <a:ext cx="1419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ESTACIÓN DE REGALOS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11FD2A59-760B-3B41-94CF-EC3BDB7EE020}"/>
              </a:ext>
            </a:extLst>
          </p:cNvPr>
          <p:cNvSpPr txBox="1"/>
          <p:nvPr/>
        </p:nvSpPr>
        <p:spPr>
          <a:xfrm rot="10800000">
            <a:off x="2565849" y="1100973"/>
            <a:ext cx="1141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Luces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1265814E-31D8-2947-8494-67A76039425F}"/>
              </a:ext>
            </a:extLst>
          </p:cNvPr>
          <p:cNvSpPr txBox="1"/>
          <p:nvPr/>
        </p:nvSpPr>
        <p:spPr>
          <a:xfrm rot="10800000">
            <a:off x="32467" y="1115730"/>
            <a:ext cx="1141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spc="300" dirty="0">
                <a:latin typeface="KG Blank Space Sketch" panose="02000000000000000000" pitchFamily="2" charset="77"/>
              </a:rPr>
              <a:t>Luces</a:t>
            </a:r>
          </a:p>
        </p:txBody>
      </p:sp>
    </p:spTree>
    <p:extLst>
      <p:ext uri="{BB962C8B-B14F-4D97-AF65-F5344CB8AC3E}">
        <p14:creationId xmlns:p14="http://schemas.microsoft.com/office/powerpoint/2010/main" val="54614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rnaments">
            <a:extLst>
              <a:ext uri="{FF2B5EF4-FFF2-40B4-BE49-F238E27FC236}">
                <a16:creationId xmlns:a16="http://schemas.microsoft.com/office/drawing/2014/main" id="{6733DA2B-91AC-4C4E-84AD-2C55BCA29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3745"/>
          <a:stretch/>
        </p:blipFill>
        <p:spPr bwMode="auto">
          <a:xfrm>
            <a:off x="-1" y="1"/>
            <a:ext cx="6858001" cy="74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8599"/>
            <a:ext cx="6858000" cy="63574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B6004FC-DEA7-7647-8582-FC7B3BC8494D}"/>
              </a:ext>
            </a:extLst>
          </p:cNvPr>
          <p:cNvSpPr txBox="1"/>
          <p:nvPr/>
        </p:nvSpPr>
        <p:spPr>
          <a:xfrm>
            <a:off x="555639" y="8207337"/>
            <a:ext cx="5958098" cy="114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spc="3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EQUIPO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spc="3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1600" spc="3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1600" spc="3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______________________________________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CFA130-BB02-6243-8D80-39D0E4EAFD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36779" y="4581980"/>
            <a:ext cx="1234039" cy="12340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D8C4B8-4E33-9E4B-A840-1D7A1BE7FCB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9222" y="4549406"/>
            <a:ext cx="1234039" cy="12340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812B58A-8ADF-8F41-94AD-B63288D7AF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269501" y="2079719"/>
            <a:ext cx="1239335" cy="12393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1E409A6-9F01-DA4C-A426-B06E3160A4E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809331" y="2889588"/>
            <a:ext cx="1239335" cy="123933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22DAD26-A536-7041-9AB8-FC39AA1229C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535080" y="6738334"/>
            <a:ext cx="1239335" cy="123933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3A58FAB-E94B-5841-A2E2-AB9717DD7A1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75221" y="6738334"/>
            <a:ext cx="1128033" cy="112803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0EE27E3-9181-D144-97BC-D5514FFC0D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143" t="1143" r="22888"/>
          <a:stretch/>
        </p:blipFill>
        <p:spPr>
          <a:xfrm rot="5400000">
            <a:off x="4041459" y="3306650"/>
            <a:ext cx="979296" cy="242025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E9497E8-AFFF-964C-B662-BE831542D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143" t="1143" r="22888"/>
          <a:stretch/>
        </p:blipFill>
        <p:spPr>
          <a:xfrm rot="15816680">
            <a:off x="2906685" y="1163919"/>
            <a:ext cx="979296" cy="24202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7CAC9C-11EB-A445-934C-DA78E72C4EE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54460" y="2112293"/>
            <a:ext cx="1234039" cy="123403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481D77D-A1FF-C642-9DA0-BC9EC888B7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143" t="1143" r="22888"/>
          <a:stretch/>
        </p:blipFill>
        <p:spPr>
          <a:xfrm rot="5400000">
            <a:off x="1439611" y="4999177"/>
            <a:ext cx="979296" cy="242025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6DC175B-9158-1349-8DA1-B696275C4E1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830583" y="5134102"/>
            <a:ext cx="1239335" cy="123933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8BF66C4-6C19-984A-B49C-989800A1364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4275190">
            <a:off x="1623287" y="3711488"/>
            <a:ext cx="1774469" cy="177446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7FBBACB-852B-874A-82C3-4D38B6A24EC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4275190">
            <a:off x="4297350" y="5186377"/>
            <a:ext cx="1940902" cy="194090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AD46B60-08DD-304A-9D0A-AC1C06C62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830996" y="6445013"/>
            <a:ext cx="1515007" cy="151500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7412348-70D3-9A40-B0B1-013B66F6077A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178153">
            <a:off x="449896" y="3224039"/>
            <a:ext cx="1205973" cy="120597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4FB45A2-5C8C-D248-B241-CBD6C40226B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7281488">
            <a:off x="2373359" y="50940"/>
            <a:ext cx="1895243" cy="189524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37D55A1-B996-B84D-A916-C59A1BCCAA7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7454208">
            <a:off x="5213175" y="3117263"/>
            <a:ext cx="1090466" cy="109046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4ADDF8B-C460-274C-B62E-2A35540C6F3D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2337" y="6407249"/>
            <a:ext cx="1510609" cy="15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5CFA130-BB02-6243-8D80-39D0E4EA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00174" y="4599313"/>
            <a:ext cx="1234039" cy="12340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D8C4B8-4E33-9E4B-A840-1D7A1BE7FC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0537" y="4908839"/>
            <a:ext cx="1234039" cy="12340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812B58A-8ADF-8F41-94AD-B63288D7AF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36959" y="3437650"/>
            <a:ext cx="1239335" cy="12393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1E409A6-9F01-DA4C-A426-B06E3160A4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33497" y="3445310"/>
            <a:ext cx="1239335" cy="123933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22DAD26-A536-7041-9AB8-FC39AA1229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02937" y="8189132"/>
            <a:ext cx="1239335" cy="123933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3A58FAB-E94B-5841-A2E2-AB9717DD7A1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968268" y="8301207"/>
            <a:ext cx="1128033" cy="112803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0EE27E3-9181-D144-97BC-D5514FFC0D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143" t="1143" r="22888"/>
          <a:stretch/>
        </p:blipFill>
        <p:spPr>
          <a:xfrm rot="5400000">
            <a:off x="2762953" y="4218751"/>
            <a:ext cx="979296" cy="242025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E9497E8-AFFF-964C-B662-BE831542DB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7030A0">
                <a:tint val="45000"/>
                <a:satMod val="400000"/>
              </a:srgbClr>
            </a:duotone>
          </a:blip>
          <a:srcRect l="22143" t="1143" r="22888"/>
          <a:stretch/>
        </p:blipFill>
        <p:spPr>
          <a:xfrm rot="15816680">
            <a:off x="4302135" y="-142252"/>
            <a:ext cx="979296" cy="24202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7CAC9C-11EB-A445-934C-DA78E72C4EE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719245" y="2134841"/>
            <a:ext cx="1234039" cy="123403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481D77D-A1FF-C642-9DA0-BC9EC888B7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2143" t="1143" r="22888"/>
          <a:stretch/>
        </p:blipFill>
        <p:spPr>
          <a:xfrm rot="5400000">
            <a:off x="1042798" y="5719523"/>
            <a:ext cx="979296" cy="242025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6DC175B-9158-1349-8DA1-B696275C4E1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716131" y="6724748"/>
            <a:ext cx="1239335" cy="123933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8BF66C4-6C19-984A-B49C-989800A1364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 rot="14275190">
            <a:off x="605923" y="2614649"/>
            <a:ext cx="1774469" cy="177446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7FBBACB-852B-874A-82C3-4D38B6A24EC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 rot="14275190">
            <a:off x="4263529" y="6064414"/>
            <a:ext cx="1940902" cy="194090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AD46B60-08DD-304A-9D0A-AC1C06C62E1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670692" y="7948427"/>
            <a:ext cx="1515007" cy="151500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7412348-70D3-9A40-B0B1-013B66F6077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 rot="1178153">
            <a:off x="896990" y="1086149"/>
            <a:ext cx="1205973" cy="120597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4FB45A2-5C8C-D248-B241-CBD6C40226B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 rot="17281488">
            <a:off x="2354965" y="1557127"/>
            <a:ext cx="1895243" cy="189524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37D55A1-B996-B84D-A916-C59A1BCCAA7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 rot="17454208">
            <a:off x="5322543" y="3475740"/>
            <a:ext cx="1090466" cy="109046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4ADDF8B-C460-274C-B62E-2A35540C6F3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50799" y="7917858"/>
            <a:ext cx="1510609" cy="15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21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9464</TotalTime>
  <Words>83</Words>
  <Application>Microsoft Macintosh PowerPoint</Application>
  <PresentationFormat>A4 (210 x 297 mm)</PresentationFormat>
  <Paragraphs>37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KG Blank Space Sketch</vt:lpstr>
      <vt:lpstr>KG Summer Sunshine Blackout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Caldas</dc:creator>
  <cp:lastModifiedBy>Laura Caldas</cp:lastModifiedBy>
  <cp:revision>5</cp:revision>
  <cp:lastPrinted>2021-11-21T22:05:59Z</cp:lastPrinted>
  <dcterms:created xsi:type="dcterms:W3CDTF">2021-11-15T21:04:53Z</dcterms:created>
  <dcterms:modified xsi:type="dcterms:W3CDTF">2021-11-22T10:49:24Z</dcterms:modified>
</cp:coreProperties>
</file>