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61" r:id="rId4"/>
    <p:sldId id="258" r:id="rId5"/>
    <p:sldId id="259" r:id="rId6"/>
    <p:sldId id="262" r:id="rId7"/>
    <p:sldId id="260" r:id="rId8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DAF"/>
    <a:srgbClr val="ACECE2"/>
    <a:srgbClr val="F4C2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28"/>
  </p:normalViewPr>
  <p:slideViewPr>
    <p:cSldViewPr snapToGrid="0" snapToObjects="1">
      <p:cViewPr varScale="1">
        <p:scale>
          <a:sx n="119" d="100"/>
          <a:sy n="119" d="100"/>
        </p:scale>
        <p:origin x="11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F8BE19-1197-B949-883C-FF1518DEA972}" type="datetimeFigureOut">
              <a:rPr lang="es-ES" smtClean="0"/>
              <a:t>6/11/21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186E8-E69D-CE41-881E-012BA8FA03A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6180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C186E8-E69D-CE41-881E-012BA8FA03A5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8837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245C4-9354-CD47-A34F-F62BDF966BCE}" type="datetimeFigureOut">
              <a:rPr lang="es-ES" smtClean="0"/>
              <a:t>6/11/21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5F80E-0EFD-7948-ADF4-0082F1D7E5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1746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245C4-9354-CD47-A34F-F62BDF966BCE}" type="datetimeFigureOut">
              <a:rPr lang="es-ES" smtClean="0"/>
              <a:t>6/11/21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5F80E-0EFD-7948-ADF4-0082F1D7E5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9553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245C4-9354-CD47-A34F-F62BDF966BCE}" type="datetimeFigureOut">
              <a:rPr lang="es-ES" smtClean="0"/>
              <a:t>6/11/21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5F80E-0EFD-7948-ADF4-0082F1D7E5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7333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245C4-9354-CD47-A34F-F62BDF966BCE}" type="datetimeFigureOut">
              <a:rPr lang="es-ES" smtClean="0"/>
              <a:t>6/11/21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5F80E-0EFD-7948-ADF4-0082F1D7E5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721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245C4-9354-CD47-A34F-F62BDF966BCE}" type="datetimeFigureOut">
              <a:rPr lang="es-ES" smtClean="0"/>
              <a:t>6/11/21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5F80E-0EFD-7948-ADF4-0082F1D7E5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5061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245C4-9354-CD47-A34F-F62BDF966BCE}" type="datetimeFigureOut">
              <a:rPr lang="es-ES" smtClean="0"/>
              <a:t>6/11/21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5F80E-0EFD-7948-ADF4-0082F1D7E5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1415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245C4-9354-CD47-A34F-F62BDF966BCE}" type="datetimeFigureOut">
              <a:rPr lang="es-ES" smtClean="0"/>
              <a:t>6/11/21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5F80E-0EFD-7948-ADF4-0082F1D7E5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2316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245C4-9354-CD47-A34F-F62BDF966BCE}" type="datetimeFigureOut">
              <a:rPr lang="es-ES" smtClean="0"/>
              <a:t>6/11/21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5F80E-0EFD-7948-ADF4-0082F1D7E5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6957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245C4-9354-CD47-A34F-F62BDF966BCE}" type="datetimeFigureOut">
              <a:rPr lang="es-ES" smtClean="0"/>
              <a:t>6/11/21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5F80E-0EFD-7948-ADF4-0082F1D7E5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4407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245C4-9354-CD47-A34F-F62BDF966BCE}" type="datetimeFigureOut">
              <a:rPr lang="es-ES" smtClean="0"/>
              <a:t>6/11/21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5F80E-0EFD-7948-ADF4-0082F1D7E5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1231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245C4-9354-CD47-A34F-F62BDF966BCE}" type="datetimeFigureOut">
              <a:rPr lang="es-ES" smtClean="0"/>
              <a:t>6/11/21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5F80E-0EFD-7948-ADF4-0082F1D7E5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9450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245C4-9354-CD47-A34F-F62BDF966BCE}" type="datetimeFigureOut">
              <a:rPr lang="es-ES" smtClean="0"/>
              <a:t>6/11/21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5F80E-0EFD-7948-ADF4-0082F1D7E5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4710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1.png"/><Relationship Id="rId3" Type="http://schemas.openxmlformats.org/officeDocument/2006/relationships/image" Target="../media/image22.png"/><Relationship Id="rId7" Type="http://schemas.openxmlformats.org/officeDocument/2006/relationships/image" Target="../media/image25.png"/><Relationship Id="rId12" Type="http://schemas.openxmlformats.org/officeDocument/2006/relationships/image" Target="../media/image30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29.png"/><Relationship Id="rId5" Type="http://schemas.openxmlformats.org/officeDocument/2006/relationships/image" Target="../media/image24.png"/><Relationship Id="rId10" Type="http://schemas.openxmlformats.org/officeDocument/2006/relationships/image" Target="../media/image28.png"/><Relationship Id="rId4" Type="http://schemas.openxmlformats.org/officeDocument/2006/relationships/image" Target="../media/image23.png"/><Relationship Id="rId9" Type="http://schemas.openxmlformats.org/officeDocument/2006/relationships/image" Target="../media/image2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1.png"/><Relationship Id="rId3" Type="http://schemas.openxmlformats.org/officeDocument/2006/relationships/image" Target="../media/image22.png"/><Relationship Id="rId7" Type="http://schemas.openxmlformats.org/officeDocument/2006/relationships/image" Target="../media/image25.png"/><Relationship Id="rId12" Type="http://schemas.openxmlformats.org/officeDocument/2006/relationships/image" Target="../media/image30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29.png"/><Relationship Id="rId5" Type="http://schemas.openxmlformats.org/officeDocument/2006/relationships/image" Target="../media/image24.png"/><Relationship Id="rId10" Type="http://schemas.openxmlformats.org/officeDocument/2006/relationships/image" Target="../media/image28.png"/><Relationship Id="rId4" Type="http://schemas.openxmlformats.org/officeDocument/2006/relationships/image" Target="../media/image23.png"/><Relationship Id="rId9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2C561EFD-1A3C-EA4C-A056-3997086842FF}"/>
              </a:ext>
            </a:extLst>
          </p:cNvPr>
          <p:cNvSpPr/>
          <p:nvPr/>
        </p:nvSpPr>
        <p:spPr>
          <a:xfrm>
            <a:off x="1058174" y="1460264"/>
            <a:ext cx="8028566" cy="1421858"/>
          </a:xfrm>
          <a:prstGeom prst="roundRect">
            <a:avLst/>
          </a:prstGeom>
          <a:solidFill>
            <a:srgbClr val="F79DA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00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9B5A2AE8-8E85-0841-8D8A-866048C02EA7}"/>
              </a:ext>
            </a:extLst>
          </p:cNvPr>
          <p:cNvSpPr/>
          <p:nvPr/>
        </p:nvSpPr>
        <p:spPr>
          <a:xfrm>
            <a:off x="1373507" y="1633310"/>
            <a:ext cx="1043492" cy="107576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/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EAE06322-C034-7947-A40F-7A3946C3CAA5}"/>
              </a:ext>
            </a:extLst>
          </p:cNvPr>
          <p:cNvSpPr/>
          <p:nvPr/>
        </p:nvSpPr>
        <p:spPr>
          <a:xfrm>
            <a:off x="2881371" y="1633309"/>
            <a:ext cx="1043492" cy="107576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/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A3148C8E-83C2-4249-95F1-C43EAAD6A149}"/>
              </a:ext>
            </a:extLst>
          </p:cNvPr>
          <p:cNvSpPr/>
          <p:nvPr/>
        </p:nvSpPr>
        <p:spPr>
          <a:xfrm>
            <a:off x="4356961" y="1633309"/>
            <a:ext cx="1043492" cy="107576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/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3B166E39-158D-A840-A415-801B241205F1}"/>
              </a:ext>
            </a:extLst>
          </p:cNvPr>
          <p:cNvSpPr/>
          <p:nvPr/>
        </p:nvSpPr>
        <p:spPr>
          <a:xfrm>
            <a:off x="5748060" y="1633308"/>
            <a:ext cx="1043492" cy="107576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/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DE7CBB96-13B9-4449-BD98-323D7979DB02}"/>
              </a:ext>
            </a:extLst>
          </p:cNvPr>
          <p:cNvSpPr/>
          <p:nvPr/>
        </p:nvSpPr>
        <p:spPr>
          <a:xfrm>
            <a:off x="7255924" y="1633308"/>
            <a:ext cx="1043492" cy="107576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47A179ED-DE30-9A40-8C9A-DDA25647778A}"/>
              </a:ext>
            </a:extLst>
          </p:cNvPr>
          <p:cNvSpPr txBox="1"/>
          <p:nvPr/>
        </p:nvSpPr>
        <p:spPr>
          <a:xfrm>
            <a:off x="1519897" y="605325"/>
            <a:ext cx="72737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dirty="0">
                <a:latin typeface="Aceituna DEMO" pitchFamily="2" charset="77"/>
              </a:rPr>
              <a:t>1. OFRECE LA PLANTILLA QUE TIENE IMÁGENES PARA QUE LA OBSERVEN Y LA RECUERDEN. PON UN TIEMPO DETERMINADO, POR EJEMPLO, 2 MINUTOS.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CEA91F1E-4FCB-B44B-A8CC-3FF4D76961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7155" y="1908539"/>
            <a:ext cx="525301" cy="525301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16B0BE1F-6FA8-7F4C-ABB6-676A78190D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12816" y="1824639"/>
            <a:ext cx="791920" cy="79192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01D93BCE-0D0C-204F-A23D-5002C708FC2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90617" y="1824639"/>
            <a:ext cx="762671" cy="762671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CACDBC78-6684-3648-9324-E9F7823278E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13917" y="1824639"/>
            <a:ext cx="762671" cy="762671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1F9A8C24-6CEC-D848-8179-48A6F0BAA30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4171" y="1824639"/>
            <a:ext cx="645660" cy="645660"/>
          </a:xfrm>
          <a:prstGeom prst="rect">
            <a:avLst/>
          </a:prstGeom>
        </p:spPr>
      </p:pic>
      <p:sp>
        <p:nvSpPr>
          <p:cNvPr id="21" name="CuadroTexto 20">
            <a:extLst>
              <a:ext uri="{FF2B5EF4-FFF2-40B4-BE49-F238E27FC236}">
                <a16:creationId xmlns:a16="http://schemas.microsoft.com/office/drawing/2014/main" id="{89ED5AA3-54CA-3C4F-BA65-2FE7620CE871}"/>
              </a:ext>
            </a:extLst>
          </p:cNvPr>
          <p:cNvSpPr txBox="1"/>
          <p:nvPr/>
        </p:nvSpPr>
        <p:spPr>
          <a:xfrm>
            <a:off x="1287317" y="3019737"/>
            <a:ext cx="74044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dirty="0">
                <a:latin typeface="Aceituna DEMO" pitchFamily="2" charset="77"/>
              </a:rPr>
              <a:t>2. RETIRA LA PLANTILLA Y OFRECE UNA IGUAL PERO VACÍA. COLOCA LAS TARJETAS DE LAS IMÁGNES AL LADO Y... A COLOCARLAS RECORDANDO EL ORDEN</a:t>
            </a:r>
          </a:p>
        </p:txBody>
      </p:sp>
      <p:sp>
        <p:nvSpPr>
          <p:cNvPr id="22" name="Rectángulo redondeado 21">
            <a:extLst>
              <a:ext uri="{FF2B5EF4-FFF2-40B4-BE49-F238E27FC236}">
                <a16:creationId xmlns:a16="http://schemas.microsoft.com/office/drawing/2014/main" id="{69D8F54C-3F68-D543-AFCE-349D1C4D9B77}"/>
              </a:ext>
            </a:extLst>
          </p:cNvPr>
          <p:cNvSpPr/>
          <p:nvPr/>
        </p:nvSpPr>
        <p:spPr>
          <a:xfrm>
            <a:off x="1058174" y="3499710"/>
            <a:ext cx="8028566" cy="1421858"/>
          </a:xfrm>
          <a:prstGeom prst="roundRect">
            <a:avLst/>
          </a:prstGeom>
          <a:solidFill>
            <a:srgbClr val="F79DA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00"/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2719BCF7-FF47-9543-8729-27ED284A76D7}"/>
              </a:ext>
            </a:extLst>
          </p:cNvPr>
          <p:cNvSpPr/>
          <p:nvPr/>
        </p:nvSpPr>
        <p:spPr>
          <a:xfrm>
            <a:off x="4500957" y="5110680"/>
            <a:ext cx="1043492" cy="107576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/>
          </a:p>
        </p:txBody>
      </p:sp>
      <p:sp>
        <p:nvSpPr>
          <p:cNvPr id="24" name="Elipse 23">
            <a:extLst>
              <a:ext uri="{FF2B5EF4-FFF2-40B4-BE49-F238E27FC236}">
                <a16:creationId xmlns:a16="http://schemas.microsoft.com/office/drawing/2014/main" id="{A78662D1-9981-BE4A-B7EE-25F608C9E245}"/>
              </a:ext>
            </a:extLst>
          </p:cNvPr>
          <p:cNvSpPr/>
          <p:nvPr/>
        </p:nvSpPr>
        <p:spPr>
          <a:xfrm>
            <a:off x="6008821" y="5110679"/>
            <a:ext cx="1043492" cy="107576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/>
          </a:p>
        </p:txBody>
      </p:sp>
      <p:sp>
        <p:nvSpPr>
          <p:cNvPr id="25" name="Elipse 24">
            <a:extLst>
              <a:ext uri="{FF2B5EF4-FFF2-40B4-BE49-F238E27FC236}">
                <a16:creationId xmlns:a16="http://schemas.microsoft.com/office/drawing/2014/main" id="{F4F1C221-C9B7-1844-B7FE-CC2AE978B17F}"/>
              </a:ext>
            </a:extLst>
          </p:cNvPr>
          <p:cNvSpPr/>
          <p:nvPr/>
        </p:nvSpPr>
        <p:spPr>
          <a:xfrm>
            <a:off x="7526936" y="5074222"/>
            <a:ext cx="1043492" cy="107576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/>
          </a:p>
        </p:txBody>
      </p:sp>
      <p:sp>
        <p:nvSpPr>
          <p:cNvPr id="26" name="Elipse 25">
            <a:extLst>
              <a:ext uri="{FF2B5EF4-FFF2-40B4-BE49-F238E27FC236}">
                <a16:creationId xmlns:a16="http://schemas.microsoft.com/office/drawing/2014/main" id="{861D9298-DBE5-1346-AEAE-0118DEBDDED0}"/>
              </a:ext>
            </a:extLst>
          </p:cNvPr>
          <p:cNvSpPr/>
          <p:nvPr/>
        </p:nvSpPr>
        <p:spPr>
          <a:xfrm>
            <a:off x="1485229" y="5110680"/>
            <a:ext cx="1043492" cy="107576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/>
          </a:p>
        </p:txBody>
      </p:sp>
      <p:sp>
        <p:nvSpPr>
          <p:cNvPr id="27" name="Elipse 26">
            <a:extLst>
              <a:ext uri="{FF2B5EF4-FFF2-40B4-BE49-F238E27FC236}">
                <a16:creationId xmlns:a16="http://schemas.microsoft.com/office/drawing/2014/main" id="{6F09C1CB-CD14-D546-A078-C86B31FC654E}"/>
              </a:ext>
            </a:extLst>
          </p:cNvPr>
          <p:cNvSpPr/>
          <p:nvPr/>
        </p:nvSpPr>
        <p:spPr>
          <a:xfrm>
            <a:off x="2993093" y="5110680"/>
            <a:ext cx="1043492" cy="107576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/>
          </a:p>
        </p:txBody>
      </p:sp>
      <p:pic>
        <p:nvPicPr>
          <p:cNvPr id="28" name="Imagen 27">
            <a:extLst>
              <a:ext uri="{FF2B5EF4-FFF2-40B4-BE49-F238E27FC236}">
                <a16:creationId xmlns:a16="http://schemas.microsoft.com/office/drawing/2014/main" id="{8C4DD25E-3CB4-FA43-96E3-1B9400B58F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4324" y="5385911"/>
            <a:ext cx="525301" cy="525301"/>
          </a:xfrm>
          <a:prstGeom prst="rect">
            <a:avLst/>
          </a:prstGeom>
        </p:spPr>
      </p:pic>
      <p:pic>
        <p:nvPicPr>
          <p:cNvPr id="29" name="Imagen 28">
            <a:extLst>
              <a:ext uri="{FF2B5EF4-FFF2-40B4-BE49-F238E27FC236}">
                <a16:creationId xmlns:a16="http://schemas.microsoft.com/office/drawing/2014/main" id="{6BFAB8F7-D883-8B42-93A7-BF6B173933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0266" y="5302009"/>
            <a:ext cx="791920" cy="791920"/>
          </a:xfrm>
          <a:prstGeom prst="rect">
            <a:avLst/>
          </a:prstGeom>
        </p:spPr>
      </p:pic>
      <p:pic>
        <p:nvPicPr>
          <p:cNvPr id="30" name="Imagen 29">
            <a:extLst>
              <a:ext uri="{FF2B5EF4-FFF2-40B4-BE49-F238E27FC236}">
                <a16:creationId xmlns:a16="http://schemas.microsoft.com/office/drawing/2014/main" id="{633F97CA-5C8D-AB4A-AA18-715F746225E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27786" y="5302011"/>
            <a:ext cx="762671" cy="762671"/>
          </a:xfrm>
          <a:prstGeom prst="rect">
            <a:avLst/>
          </a:prstGeom>
        </p:spPr>
      </p:pic>
      <p:pic>
        <p:nvPicPr>
          <p:cNvPr id="31" name="Imagen 30">
            <a:extLst>
              <a:ext uri="{FF2B5EF4-FFF2-40B4-BE49-F238E27FC236}">
                <a16:creationId xmlns:a16="http://schemas.microsoft.com/office/drawing/2014/main" id="{47D55504-EA41-BB49-938C-E8281B2B908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41367" y="5302009"/>
            <a:ext cx="762671" cy="762671"/>
          </a:xfrm>
          <a:prstGeom prst="rect">
            <a:avLst/>
          </a:prstGeom>
        </p:spPr>
      </p:pic>
      <p:pic>
        <p:nvPicPr>
          <p:cNvPr id="32" name="Imagen 31">
            <a:extLst>
              <a:ext uri="{FF2B5EF4-FFF2-40B4-BE49-F238E27FC236}">
                <a16:creationId xmlns:a16="http://schemas.microsoft.com/office/drawing/2014/main" id="{924AEDB3-544E-1D4D-AE96-33CF6BAB4DE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44146" y="5265552"/>
            <a:ext cx="645660" cy="645660"/>
          </a:xfrm>
          <a:prstGeom prst="rect">
            <a:avLst/>
          </a:prstGeom>
        </p:spPr>
      </p:pic>
      <p:sp>
        <p:nvSpPr>
          <p:cNvPr id="33" name="Elipse 32">
            <a:extLst>
              <a:ext uri="{FF2B5EF4-FFF2-40B4-BE49-F238E27FC236}">
                <a16:creationId xmlns:a16="http://schemas.microsoft.com/office/drawing/2014/main" id="{2F458897-9F5C-6546-B3E7-D44D27F8106B}"/>
              </a:ext>
            </a:extLst>
          </p:cNvPr>
          <p:cNvSpPr/>
          <p:nvPr/>
        </p:nvSpPr>
        <p:spPr>
          <a:xfrm>
            <a:off x="1575027" y="3688823"/>
            <a:ext cx="1043492" cy="107576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/>
          </a:p>
        </p:txBody>
      </p:sp>
      <p:sp>
        <p:nvSpPr>
          <p:cNvPr id="34" name="Elipse 33">
            <a:extLst>
              <a:ext uri="{FF2B5EF4-FFF2-40B4-BE49-F238E27FC236}">
                <a16:creationId xmlns:a16="http://schemas.microsoft.com/office/drawing/2014/main" id="{D2922B35-A113-5748-9BFD-8330DC04A0DA}"/>
              </a:ext>
            </a:extLst>
          </p:cNvPr>
          <p:cNvSpPr/>
          <p:nvPr/>
        </p:nvSpPr>
        <p:spPr>
          <a:xfrm>
            <a:off x="3082891" y="3688822"/>
            <a:ext cx="1043492" cy="107576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/>
          </a:p>
        </p:txBody>
      </p:sp>
      <p:sp>
        <p:nvSpPr>
          <p:cNvPr id="35" name="Elipse 34">
            <a:extLst>
              <a:ext uri="{FF2B5EF4-FFF2-40B4-BE49-F238E27FC236}">
                <a16:creationId xmlns:a16="http://schemas.microsoft.com/office/drawing/2014/main" id="{4EE54763-2831-934C-B880-C621B3DCDAFA}"/>
              </a:ext>
            </a:extLst>
          </p:cNvPr>
          <p:cNvSpPr/>
          <p:nvPr/>
        </p:nvSpPr>
        <p:spPr>
          <a:xfrm>
            <a:off x="4558481" y="3688822"/>
            <a:ext cx="1043492" cy="107576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/>
          </a:p>
        </p:txBody>
      </p:sp>
      <p:sp>
        <p:nvSpPr>
          <p:cNvPr id="36" name="Elipse 35">
            <a:extLst>
              <a:ext uri="{FF2B5EF4-FFF2-40B4-BE49-F238E27FC236}">
                <a16:creationId xmlns:a16="http://schemas.microsoft.com/office/drawing/2014/main" id="{B5759E18-F74A-034A-8887-A33D7D9BE51C}"/>
              </a:ext>
            </a:extLst>
          </p:cNvPr>
          <p:cNvSpPr/>
          <p:nvPr/>
        </p:nvSpPr>
        <p:spPr>
          <a:xfrm>
            <a:off x="5949580" y="3688821"/>
            <a:ext cx="1043492" cy="107576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/>
          </a:p>
        </p:txBody>
      </p:sp>
      <p:sp>
        <p:nvSpPr>
          <p:cNvPr id="37" name="Elipse 36">
            <a:extLst>
              <a:ext uri="{FF2B5EF4-FFF2-40B4-BE49-F238E27FC236}">
                <a16:creationId xmlns:a16="http://schemas.microsoft.com/office/drawing/2014/main" id="{348BF2B1-BBAE-5048-90FE-23C3C5CDE730}"/>
              </a:ext>
            </a:extLst>
          </p:cNvPr>
          <p:cNvSpPr/>
          <p:nvPr/>
        </p:nvSpPr>
        <p:spPr>
          <a:xfrm>
            <a:off x="7457444" y="3688821"/>
            <a:ext cx="1043492" cy="107576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/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A69FAAB2-C920-6D49-AED4-C8A7BEA0009F}"/>
              </a:ext>
            </a:extLst>
          </p:cNvPr>
          <p:cNvSpPr txBox="1"/>
          <p:nvPr/>
        </p:nvSpPr>
        <p:spPr>
          <a:xfrm>
            <a:off x="4127245" y="865094"/>
            <a:ext cx="17122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dirty="0">
                <a:latin typeface="Aceituna DEMO" pitchFamily="2" charset="77"/>
              </a:rPr>
              <a:t>(HAY DOS TIPOS DE PLANTILLA) 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4E974E61-D316-6D49-872F-341B81BE29F3}"/>
              </a:ext>
            </a:extLst>
          </p:cNvPr>
          <p:cNvSpPr txBox="1"/>
          <p:nvPr/>
        </p:nvSpPr>
        <p:spPr>
          <a:xfrm>
            <a:off x="3123400" y="224572"/>
            <a:ext cx="4023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latin typeface="Janda Manatee Solid" panose="02000506000000020004" pitchFamily="2" charset="77"/>
              </a:rPr>
              <a:t>¿CÓMO UTILIZAR ESTE RECURSO? </a:t>
            </a: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8BB28871-90AD-C949-BD04-A8CC135D927E}"/>
              </a:ext>
            </a:extLst>
          </p:cNvPr>
          <p:cNvSpPr txBox="1"/>
          <p:nvPr/>
        </p:nvSpPr>
        <p:spPr>
          <a:xfrm>
            <a:off x="2670859" y="6423964"/>
            <a:ext cx="4415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rgbClr val="F79DAF"/>
                </a:solidFill>
                <a:latin typeface="Aceituna DEMO" pitchFamily="2" charset="77"/>
              </a:rPr>
              <a:t>CONTEXTUALIZALO EN LA TEMÁTICA QUE QUIERAS PARA REPASAR VOCABULARIO</a:t>
            </a:r>
          </a:p>
        </p:txBody>
      </p:sp>
    </p:spTree>
    <p:extLst>
      <p:ext uri="{BB962C8B-B14F-4D97-AF65-F5344CB8AC3E}">
        <p14:creationId xmlns:p14="http://schemas.microsoft.com/office/powerpoint/2010/main" val="1880558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BD03845D-FC83-5840-8A1D-B5E18DA92CF4}"/>
              </a:ext>
            </a:extLst>
          </p:cNvPr>
          <p:cNvSpPr/>
          <p:nvPr/>
        </p:nvSpPr>
        <p:spPr>
          <a:xfrm>
            <a:off x="1104675" y="234819"/>
            <a:ext cx="8028566" cy="1421858"/>
          </a:xfrm>
          <a:prstGeom prst="roundRect">
            <a:avLst/>
          </a:prstGeom>
          <a:solidFill>
            <a:srgbClr val="F4C2A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63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CE142731-5282-CA4C-B7D7-279D90470186}"/>
              </a:ext>
            </a:extLst>
          </p:cNvPr>
          <p:cNvSpPr/>
          <p:nvPr/>
        </p:nvSpPr>
        <p:spPr>
          <a:xfrm>
            <a:off x="1420008" y="407865"/>
            <a:ext cx="1043492" cy="107576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7011B8FD-538B-ED48-8C9C-9CCC5E111CBE}"/>
              </a:ext>
            </a:extLst>
          </p:cNvPr>
          <p:cNvSpPr/>
          <p:nvPr/>
        </p:nvSpPr>
        <p:spPr>
          <a:xfrm>
            <a:off x="2927872" y="407864"/>
            <a:ext cx="1043492" cy="107576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8C35A770-62DD-0940-998E-F1F2559DB375}"/>
              </a:ext>
            </a:extLst>
          </p:cNvPr>
          <p:cNvSpPr/>
          <p:nvPr/>
        </p:nvSpPr>
        <p:spPr>
          <a:xfrm>
            <a:off x="4403462" y="407864"/>
            <a:ext cx="1043492" cy="107576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7A7CB590-FA47-F14D-9E87-0F1253CD2792}"/>
              </a:ext>
            </a:extLst>
          </p:cNvPr>
          <p:cNvSpPr/>
          <p:nvPr/>
        </p:nvSpPr>
        <p:spPr>
          <a:xfrm>
            <a:off x="5794561" y="407863"/>
            <a:ext cx="1043492" cy="107576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352FA98C-1532-784D-A246-574F7014E328}"/>
              </a:ext>
            </a:extLst>
          </p:cNvPr>
          <p:cNvSpPr/>
          <p:nvPr/>
        </p:nvSpPr>
        <p:spPr>
          <a:xfrm>
            <a:off x="7302425" y="407863"/>
            <a:ext cx="1043492" cy="107576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814A97EF-0111-6442-BBFB-307E486FA8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3656" y="683094"/>
            <a:ext cx="525301" cy="525301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74B83546-EC21-D246-8213-542B1FCE1C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9317" y="599194"/>
            <a:ext cx="791920" cy="791920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D018F22A-5581-4848-B83C-7982E509A2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7118" y="599194"/>
            <a:ext cx="762671" cy="762671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44969B6D-4C6F-1542-87F2-76F87138C05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60418" y="599194"/>
            <a:ext cx="762671" cy="762671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DBC249B2-E52B-1E41-AC73-161E20F2D8F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20672" y="599194"/>
            <a:ext cx="645660" cy="645660"/>
          </a:xfrm>
          <a:prstGeom prst="rect">
            <a:avLst/>
          </a:prstGeom>
        </p:spPr>
      </p:pic>
      <p:sp>
        <p:nvSpPr>
          <p:cNvPr id="15" name="Rectángulo redondeado 14">
            <a:extLst>
              <a:ext uri="{FF2B5EF4-FFF2-40B4-BE49-F238E27FC236}">
                <a16:creationId xmlns:a16="http://schemas.microsoft.com/office/drawing/2014/main" id="{F1506DBF-6DF0-3844-90AD-61BD1690F2C4}"/>
              </a:ext>
            </a:extLst>
          </p:cNvPr>
          <p:cNvSpPr/>
          <p:nvPr/>
        </p:nvSpPr>
        <p:spPr>
          <a:xfrm>
            <a:off x="1104675" y="1948028"/>
            <a:ext cx="8028566" cy="1421858"/>
          </a:xfrm>
          <a:prstGeom prst="roundRect">
            <a:avLst/>
          </a:prstGeom>
          <a:solidFill>
            <a:srgbClr val="F4C2A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63"/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8E4B1DD2-69C9-204B-A9B4-19569D973BB3}"/>
              </a:ext>
            </a:extLst>
          </p:cNvPr>
          <p:cNvSpPr/>
          <p:nvPr/>
        </p:nvSpPr>
        <p:spPr>
          <a:xfrm>
            <a:off x="1420008" y="2121074"/>
            <a:ext cx="1043492" cy="107576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3171E06C-0417-9944-B54C-35D5B5714D7C}"/>
              </a:ext>
            </a:extLst>
          </p:cNvPr>
          <p:cNvSpPr/>
          <p:nvPr/>
        </p:nvSpPr>
        <p:spPr>
          <a:xfrm>
            <a:off x="2927872" y="2121073"/>
            <a:ext cx="1043492" cy="107576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9A9C842F-BAD4-0E4E-A19E-4097A60438F3}"/>
              </a:ext>
            </a:extLst>
          </p:cNvPr>
          <p:cNvSpPr/>
          <p:nvPr/>
        </p:nvSpPr>
        <p:spPr>
          <a:xfrm>
            <a:off x="4403462" y="2121073"/>
            <a:ext cx="1043492" cy="107576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8C6950D4-82DE-C146-A6C7-F1EBBC4F0E5D}"/>
              </a:ext>
            </a:extLst>
          </p:cNvPr>
          <p:cNvSpPr/>
          <p:nvPr/>
        </p:nvSpPr>
        <p:spPr>
          <a:xfrm>
            <a:off x="5794561" y="2121072"/>
            <a:ext cx="1043492" cy="107576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id="{F075314A-0683-5F48-829C-9A975D33760D}"/>
              </a:ext>
            </a:extLst>
          </p:cNvPr>
          <p:cNvSpPr/>
          <p:nvPr/>
        </p:nvSpPr>
        <p:spPr>
          <a:xfrm>
            <a:off x="7302425" y="2121072"/>
            <a:ext cx="1043492" cy="107576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Rectángulo redondeado 36">
            <a:extLst>
              <a:ext uri="{FF2B5EF4-FFF2-40B4-BE49-F238E27FC236}">
                <a16:creationId xmlns:a16="http://schemas.microsoft.com/office/drawing/2014/main" id="{050019D4-55CA-D64A-99C3-1171D5BB9DF0}"/>
              </a:ext>
            </a:extLst>
          </p:cNvPr>
          <p:cNvSpPr/>
          <p:nvPr/>
        </p:nvSpPr>
        <p:spPr>
          <a:xfrm>
            <a:off x="1104675" y="3649988"/>
            <a:ext cx="8028566" cy="1421858"/>
          </a:xfrm>
          <a:prstGeom prst="roundRect">
            <a:avLst/>
          </a:prstGeom>
          <a:solidFill>
            <a:srgbClr val="F4C2A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63"/>
          </a:p>
        </p:txBody>
      </p:sp>
      <p:sp>
        <p:nvSpPr>
          <p:cNvPr id="38" name="Elipse 37">
            <a:extLst>
              <a:ext uri="{FF2B5EF4-FFF2-40B4-BE49-F238E27FC236}">
                <a16:creationId xmlns:a16="http://schemas.microsoft.com/office/drawing/2014/main" id="{C7FBDDD9-D82D-0040-BDE4-8089F9274405}"/>
              </a:ext>
            </a:extLst>
          </p:cNvPr>
          <p:cNvSpPr/>
          <p:nvPr/>
        </p:nvSpPr>
        <p:spPr>
          <a:xfrm>
            <a:off x="1420008" y="3823034"/>
            <a:ext cx="1043492" cy="107576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Elipse 38">
            <a:extLst>
              <a:ext uri="{FF2B5EF4-FFF2-40B4-BE49-F238E27FC236}">
                <a16:creationId xmlns:a16="http://schemas.microsoft.com/office/drawing/2014/main" id="{4FB9B671-843D-FE43-8417-33951B2847DB}"/>
              </a:ext>
            </a:extLst>
          </p:cNvPr>
          <p:cNvSpPr/>
          <p:nvPr/>
        </p:nvSpPr>
        <p:spPr>
          <a:xfrm>
            <a:off x="2927872" y="3823033"/>
            <a:ext cx="1043492" cy="107576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Elipse 39">
            <a:extLst>
              <a:ext uri="{FF2B5EF4-FFF2-40B4-BE49-F238E27FC236}">
                <a16:creationId xmlns:a16="http://schemas.microsoft.com/office/drawing/2014/main" id="{F804FFE0-17E4-1443-A911-99BFA1522B92}"/>
              </a:ext>
            </a:extLst>
          </p:cNvPr>
          <p:cNvSpPr/>
          <p:nvPr/>
        </p:nvSpPr>
        <p:spPr>
          <a:xfrm>
            <a:off x="4403462" y="3823033"/>
            <a:ext cx="1043492" cy="107576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Elipse 40">
            <a:extLst>
              <a:ext uri="{FF2B5EF4-FFF2-40B4-BE49-F238E27FC236}">
                <a16:creationId xmlns:a16="http://schemas.microsoft.com/office/drawing/2014/main" id="{428103F0-1BF0-A443-A738-AB71620B4779}"/>
              </a:ext>
            </a:extLst>
          </p:cNvPr>
          <p:cNvSpPr/>
          <p:nvPr/>
        </p:nvSpPr>
        <p:spPr>
          <a:xfrm>
            <a:off x="5794561" y="3823032"/>
            <a:ext cx="1043492" cy="107576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Elipse 41">
            <a:extLst>
              <a:ext uri="{FF2B5EF4-FFF2-40B4-BE49-F238E27FC236}">
                <a16:creationId xmlns:a16="http://schemas.microsoft.com/office/drawing/2014/main" id="{D595FE97-79E7-7346-B2B8-F0B379D03661}"/>
              </a:ext>
            </a:extLst>
          </p:cNvPr>
          <p:cNvSpPr/>
          <p:nvPr/>
        </p:nvSpPr>
        <p:spPr>
          <a:xfrm>
            <a:off x="7302425" y="3823032"/>
            <a:ext cx="1043492" cy="107576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Rectángulo redondeado 47">
            <a:extLst>
              <a:ext uri="{FF2B5EF4-FFF2-40B4-BE49-F238E27FC236}">
                <a16:creationId xmlns:a16="http://schemas.microsoft.com/office/drawing/2014/main" id="{7F3E3676-446E-8649-8C57-BEF0156734D9}"/>
              </a:ext>
            </a:extLst>
          </p:cNvPr>
          <p:cNvSpPr/>
          <p:nvPr/>
        </p:nvSpPr>
        <p:spPr>
          <a:xfrm>
            <a:off x="1104675" y="5220989"/>
            <a:ext cx="8028566" cy="1421858"/>
          </a:xfrm>
          <a:prstGeom prst="roundRect">
            <a:avLst/>
          </a:prstGeom>
          <a:solidFill>
            <a:srgbClr val="F4C2A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63"/>
          </a:p>
        </p:txBody>
      </p:sp>
      <p:sp>
        <p:nvSpPr>
          <p:cNvPr id="49" name="Elipse 48">
            <a:extLst>
              <a:ext uri="{FF2B5EF4-FFF2-40B4-BE49-F238E27FC236}">
                <a16:creationId xmlns:a16="http://schemas.microsoft.com/office/drawing/2014/main" id="{9DB6CE20-BD65-F54A-8CFE-EC30D00EFD6A}"/>
              </a:ext>
            </a:extLst>
          </p:cNvPr>
          <p:cNvSpPr/>
          <p:nvPr/>
        </p:nvSpPr>
        <p:spPr>
          <a:xfrm>
            <a:off x="1420008" y="5394035"/>
            <a:ext cx="1043492" cy="107576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Elipse 49">
            <a:extLst>
              <a:ext uri="{FF2B5EF4-FFF2-40B4-BE49-F238E27FC236}">
                <a16:creationId xmlns:a16="http://schemas.microsoft.com/office/drawing/2014/main" id="{316E40D0-14F6-7F4B-B12A-D6BE2FB576FE}"/>
              </a:ext>
            </a:extLst>
          </p:cNvPr>
          <p:cNvSpPr/>
          <p:nvPr/>
        </p:nvSpPr>
        <p:spPr>
          <a:xfrm>
            <a:off x="2927872" y="5394034"/>
            <a:ext cx="1043492" cy="107576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1" name="Elipse 50">
            <a:extLst>
              <a:ext uri="{FF2B5EF4-FFF2-40B4-BE49-F238E27FC236}">
                <a16:creationId xmlns:a16="http://schemas.microsoft.com/office/drawing/2014/main" id="{B159CF10-737E-354C-94DA-84B26998B94D}"/>
              </a:ext>
            </a:extLst>
          </p:cNvPr>
          <p:cNvSpPr/>
          <p:nvPr/>
        </p:nvSpPr>
        <p:spPr>
          <a:xfrm>
            <a:off x="4403462" y="5394034"/>
            <a:ext cx="1043492" cy="107576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Elipse 51">
            <a:extLst>
              <a:ext uri="{FF2B5EF4-FFF2-40B4-BE49-F238E27FC236}">
                <a16:creationId xmlns:a16="http://schemas.microsoft.com/office/drawing/2014/main" id="{65EBBFDF-FA8E-D24E-B1A1-15E73DB94258}"/>
              </a:ext>
            </a:extLst>
          </p:cNvPr>
          <p:cNvSpPr/>
          <p:nvPr/>
        </p:nvSpPr>
        <p:spPr>
          <a:xfrm>
            <a:off x="5794561" y="5394033"/>
            <a:ext cx="1043492" cy="107576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3" name="Elipse 52">
            <a:extLst>
              <a:ext uri="{FF2B5EF4-FFF2-40B4-BE49-F238E27FC236}">
                <a16:creationId xmlns:a16="http://schemas.microsoft.com/office/drawing/2014/main" id="{6D1A3940-6B74-DF42-BA60-F28F14C75A7E}"/>
              </a:ext>
            </a:extLst>
          </p:cNvPr>
          <p:cNvSpPr/>
          <p:nvPr/>
        </p:nvSpPr>
        <p:spPr>
          <a:xfrm>
            <a:off x="7302425" y="5394033"/>
            <a:ext cx="1043492" cy="107576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0" name="Imagen 59">
            <a:extLst>
              <a:ext uri="{FF2B5EF4-FFF2-40B4-BE49-F238E27FC236}">
                <a16:creationId xmlns:a16="http://schemas.microsoft.com/office/drawing/2014/main" id="{2F5A6201-BFEB-8347-A55E-47920544207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39632" y="2438354"/>
            <a:ext cx="553348" cy="553348"/>
          </a:xfrm>
          <a:prstGeom prst="rect">
            <a:avLst/>
          </a:prstGeom>
        </p:spPr>
      </p:pic>
      <p:pic>
        <p:nvPicPr>
          <p:cNvPr id="62" name="Imagen 61">
            <a:extLst>
              <a:ext uri="{FF2B5EF4-FFF2-40B4-BE49-F238E27FC236}">
                <a16:creationId xmlns:a16="http://schemas.microsoft.com/office/drawing/2014/main" id="{5178D404-18FB-F54F-AD3B-A9047AB34DC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69207" y="2272388"/>
            <a:ext cx="773130" cy="773130"/>
          </a:xfrm>
          <a:prstGeom prst="rect">
            <a:avLst/>
          </a:prstGeom>
        </p:spPr>
      </p:pic>
      <p:pic>
        <p:nvPicPr>
          <p:cNvPr id="64" name="Imagen 63">
            <a:extLst>
              <a:ext uri="{FF2B5EF4-FFF2-40B4-BE49-F238E27FC236}">
                <a16:creationId xmlns:a16="http://schemas.microsoft.com/office/drawing/2014/main" id="{A12C85AD-CF72-214B-836F-AFF171252C0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634266" y="4065425"/>
            <a:ext cx="648148" cy="648148"/>
          </a:xfrm>
          <a:prstGeom prst="rect">
            <a:avLst/>
          </a:prstGeom>
        </p:spPr>
      </p:pic>
      <p:pic>
        <p:nvPicPr>
          <p:cNvPr id="66" name="Imagen 65">
            <a:extLst>
              <a:ext uri="{FF2B5EF4-FFF2-40B4-BE49-F238E27FC236}">
                <a16:creationId xmlns:a16="http://schemas.microsoft.com/office/drawing/2014/main" id="{BC98AC51-AB13-6642-92C4-6F634286652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626531" y="2313364"/>
            <a:ext cx="691179" cy="691179"/>
          </a:xfrm>
          <a:prstGeom prst="rect">
            <a:avLst/>
          </a:prstGeom>
        </p:spPr>
      </p:pic>
      <p:pic>
        <p:nvPicPr>
          <p:cNvPr id="68" name="Imagen 67">
            <a:extLst>
              <a:ext uri="{FF2B5EF4-FFF2-40B4-BE49-F238E27FC236}">
                <a16:creationId xmlns:a16="http://schemas.microsoft.com/office/drawing/2014/main" id="{E82FF58E-E397-7B45-AA11-4B0AEA7298E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631914" y="2272388"/>
            <a:ext cx="642171" cy="642171"/>
          </a:xfrm>
          <a:prstGeom prst="rect">
            <a:avLst/>
          </a:prstGeom>
        </p:spPr>
      </p:pic>
      <p:pic>
        <p:nvPicPr>
          <p:cNvPr id="70" name="Imagen 69">
            <a:extLst>
              <a:ext uri="{FF2B5EF4-FFF2-40B4-BE49-F238E27FC236}">
                <a16:creationId xmlns:a16="http://schemas.microsoft.com/office/drawing/2014/main" id="{D1131039-FDA4-8F4E-B9AE-895024D18A3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026822" y="5587739"/>
            <a:ext cx="642172" cy="642172"/>
          </a:xfrm>
          <a:prstGeom prst="rect">
            <a:avLst/>
          </a:prstGeom>
        </p:spPr>
      </p:pic>
      <p:pic>
        <p:nvPicPr>
          <p:cNvPr id="72" name="Imagen 71">
            <a:extLst>
              <a:ext uri="{FF2B5EF4-FFF2-40B4-BE49-F238E27FC236}">
                <a16:creationId xmlns:a16="http://schemas.microsoft.com/office/drawing/2014/main" id="{136A5B5D-A004-724C-B618-B495C21C55F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423431" y="5488305"/>
            <a:ext cx="741606" cy="741606"/>
          </a:xfrm>
          <a:prstGeom prst="rect">
            <a:avLst/>
          </a:prstGeom>
        </p:spPr>
      </p:pic>
      <p:pic>
        <p:nvPicPr>
          <p:cNvPr id="74" name="Imagen 73">
            <a:extLst>
              <a:ext uri="{FF2B5EF4-FFF2-40B4-BE49-F238E27FC236}">
                <a16:creationId xmlns:a16="http://schemas.microsoft.com/office/drawing/2014/main" id="{FD423353-6624-314F-9E3D-75F2E81B081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534293" y="5457670"/>
            <a:ext cx="819459" cy="819459"/>
          </a:xfrm>
          <a:prstGeom prst="rect">
            <a:avLst/>
          </a:prstGeom>
        </p:spPr>
      </p:pic>
      <p:pic>
        <p:nvPicPr>
          <p:cNvPr id="76" name="Imagen 75">
            <a:extLst>
              <a:ext uri="{FF2B5EF4-FFF2-40B4-BE49-F238E27FC236}">
                <a16:creationId xmlns:a16="http://schemas.microsoft.com/office/drawing/2014/main" id="{028C512A-FBED-B140-9A57-DDC4ED0408CE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422878" y="3929182"/>
            <a:ext cx="819459" cy="819459"/>
          </a:xfrm>
          <a:prstGeom prst="rect">
            <a:avLst/>
          </a:prstGeom>
        </p:spPr>
      </p:pic>
      <p:pic>
        <p:nvPicPr>
          <p:cNvPr id="78" name="Imagen 77">
            <a:extLst>
              <a:ext uri="{FF2B5EF4-FFF2-40B4-BE49-F238E27FC236}">
                <a16:creationId xmlns:a16="http://schemas.microsoft.com/office/drawing/2014/main" id="{6959AF14-18D2-0D4C-BBCA-8D5FD6DDAF6A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911326" y="3979769"/>
            <a:ext cx="819460" cy="819460"/>
          </a:xfrm>
          <a:prstGeom prst="rect">
            <a:avLst/>
          </a:prstGeom>
        </p:spPr>
      </p:pic>
      <p:pic>
        <p:nvPicPr>
          <p:cNvPr id="80" name="Imagen 79">
            <a:extLst>
              <a:ext uri="{FF2B5EF4-FFF2-40B4-BE49-F238E27FC236}">
                <a16:creationId xmlns:a16="http://schemas.microsoft.com/office/drawing/2014/main" id="{AACD3C78-BAF2-494B-8002-0EB79C912B3D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3003319" y="2176578"/>
            <a:ext cx="851805" cy="851805"/>
          </a:xfrm>
          <a:prstGeom prst="rect">
            <a:avLst/>
          </a:prstGeom>
        </p:spPr>
      </p:pic>
      <p:pic>
        <p:nvPicPr>
          <p:cNvPr id="82" name="Imagen 81">
            <a:extLst>
              <a:ext uri="{FF2B5EF4-FFF2-40B4-BE49-F238E27FC236}">
                <a16:creationId xmlns:a16="http://schemas.microsoft.com/office/drawing/2014/main" id="{C71C0BBF-EE1B-0F4D-AC78-5F7A3F5E4935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3059317" y="4005236"/>
            <a:ext cx="743405" cy="743405"/>
          </a:xfrm>
          <a:prstGeom prst="rect">
            <a:avLst/>
          </a:prstGeom>
        </p:spPr>
      </p:pic>
      <p:pic>
        <p:nvPicPr>
          <p:cNvPr id="84" name="Imagen 83">
            <a:extLst>
              <a:ext uri="{FF2B5EF4-FFF2-40B4-BE49-F238E27FC236}">
                <a16:creationId xmlns:a16="http://schemas.microsoft.com/office/drawing/2014/main" id="{86D4E8B4-7A87-8F4F-A9DA-6E16BED82629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3083672" y="5581763"/>
            <a:ext cx="648148" cy="648148"/>
          </a:xfrm>
          <a:prstGeom prst="rect">
            <a:avLst/>
          </a:prstGeom>
        </p:spPr>
      </p:pic>
      <p:pic>
        <p:nvPicPr>
          <p:cNvPr id="86" name="Imagen 85">
            <a:extLst>
              <a:ext uri="{FF2B5EF4-FFF2-40B4-BE49-F238E27FC236}">
                <a16:creationId xmlns:a16="http://schemas.microsoft.com/office/drawing/2014/main" id="{723BFC9B-E824-4E46-9524-27E2CC42A7EF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4589726" y="4065425"/>
            <a:ext cx="684359" cy="684359"/>
          </a:xfrm>
          <a:prstGeom prst="rect">
            <a:avLst/>
          </a:prstGeom>
        </p:spPr>
      </p:pic>
      <p:pic>
        <p:nvPicPr>
          <p:cNvPr id="88" name="Imagen 87">
            <a:extLst>
              <a:ext uri="{FF2B5EF4-FFF2-40B4-BE49-F238E27FC236}">
                <a16:creationId xmlns:a16="http://schemas.microsoft.com/office/drawing/2014/main" id="{5D479D6B-D4CF-2A40-BBC1-83DB4F43E5D3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4493850" y="5488305"/>
            <a:ext cx="784380" cy="784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458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BD03845D-FC83-5840-8A1D-B5E18DA92CF4}"/>
              </a:ext>
            </a:extLst>
          </p:cNvPr>
          <p:cNvSpPr/>
          <p:nvPr/>
        </p:nvSpPr>
        <p:spPr>
          <a:xfrm>
            <a:off x="1104675" y="234819"/>
            <a:ext cx="8028566" cy="1421858"/>
          </a:xfrm>
          <a:prstGeom prst="roundRect">
            <a:avLst/>
          </a:prstGeom>
          <a:solidFill>
            <a:srgbClr val="F4C2A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63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CE142731-5282-CA4C-B7D7-279D90470186}"/>
              </a:ext>
            </a:extLst>
          </p:cNvPr>
          <p:cNvSpPr/>
          <p:nvPr/>
        </p:nvSpPr>
        <p:spPr>
          <a:xfrm>
            <a:off x="1420008" y="407865"/>
            <a:ext cx="1043492" cy="107576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7011B8FD-538B-ED48-8C9C-9CCC5E111CBE}"/>
              </a:ext>
            </a:extLst>
          </p:cNvPr>
          <p:cNvSpPr/>
          <p:nvPr/>
        </p:nvSpPr>
        <p:spPr>
          <a:xfrm>
            <a:off x="2927872" y="407864"/>
            <a:ext cx="1043492" cy="107576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8C35A770-62DD-0940-998E-F1F2559DB375}"/>
              </a:ext>
            </a:extLst>
          </p:cNvPr>
          <p:cNvSpPr/>
          <p:nvPr/>
        </p:nvSpPr>
        <p:spPr>
          <a:xfrm>
            <a:off x="4403462" y="407864"/>
            <a:ext cx="1043492" cy="107576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7A7CB590-FA47-F14D-9E87-0F1253CD2792}"/>
              </a:ext>
            </a:extLst>
          </p:cNvPr>
          <p:cNvSpPr/>
          <p:nvPr/>
        </p:nvSpPr>
        <p:spPr>
          <a:xfrm>
            <a:off x="5794561" y="407863"/>
            <a:ext cx="1043492" cy="107576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352FA98C-1532-784D-A246-574F7014E328}"/>
              </a:ext>
            </a:extLst>
          </p:cNvPr>
          <p:cNvSpPr/>
          <p:nvPr/>
        </p:nvSpPr>
        <p:spPr>
          <a:xfrm>
            <a:off x="7302425" y="407863"/>
            <a:ext cx="1043492" cy="107576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Rectángulo redondeado 14">
            <a:extLst>
              <a:ext uri="{FF2B5EF4-FFF2-40B4-BE49-F238E27FC236}">
                <a16:creationId xmlns:a16="http://schemas.microsoft.com/office/drawing/2014/main" id="{F1506DBF-6DF0-3844-90AD-61BD1690F2C4}"/>
              </a:ext>
            </a:extLst>
          </p:cNvPr>
          <p:cNvSpPr/>
          <p:nvPr/>
        </p:nvSpPr>
        <p:spPr>
          <a:xfrm>
            <a:off x="1104675" y="1948028"/>
            <a:ext cx="8028566" cy="1421858"/>
          </a:xfrm>
          <a:prstGeom prst="roundRect">
            <a:avLst/>
          </a:prstGeom>
          <a:solidFill>
            <a:srgbClr val="F4C2A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63"/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8E4B1DD2-69C9-204B-A9B4-19569D973BB3}"/>
              </a:ext>
            </a:extLst>
          </p:cNvPr>
          <p:cNvSpPr/>
          <p:nvPr/>
        </p:nvSpPr>
        <p:spPr>
          <a:xfrm>
            <a:off x="1420008" y="2121074"/>
            <a:ext cx="1043492" cy="107576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3171E06C-0417-9944-B54C-35D5B5714D7C}"/>
              </a:ext>
            </a:extLst>
          </p:cNvPr>
          <p:cNvSpPr/>
          <p:nvPr/>
        </p:nvSpPr>
        <p:spPr>
          <a:xfrm>
            <a:off x="2927872" y="2121073"/>
            <a:ext cx="1043492" cy="107576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9A9C842F-BAD4-0E4E-A19E-4097A60438F3}"/>
              </a:ext>
            </a:extLst>
          </p:cNvPr>
          <p:cNvSpPr/>
          <p:nvPr/>
        </p:nvSpPr>
        <p:spPr>
          <a:xfrm>
            <a:off x="4403462" y="2121073"/>
            <a:ext cx="1043492" cy="107576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8C6950D4-82DE-C146-A6C7-F1EBBC4F0E5D}"/>
              </a:ext>
            </a:extLst>
          </p:cNvPr>
          <p:cNvSpPr/>
          <p:nvPr/>
        </p:nvSpPr>
        <p:spPr>
          <a:xfrm>
            <a:off x="5794561" y="2121072"/>
            <a:ext cx="1043492" cy="107576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id="{F075314A-0683-5F48-829C-9A975D33760D}"/>
              </a:ext>
            </a:extLst>
          </p:cNvPr>
          <p:cNvSpPr/>
          <p:nvPr/>
        </p:nvSpPr>
        <p:spPr>
          <a:xfrm>
            <a:off x="7302425" y="2121072"/>
            <a:ext cx="1043492" cy="107576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Rectángulo redondeado 36">
            <a:extLst>
              <a:ext uri="{FF2B5EF4-FFF2-40B4-BE49-F238E27FC236}">
                <a16:creationId xmlns:a16="http://schemas.microsoft.com/office/drawing/2014/main" id="{050019D4-55CA-D64A-99C3-1171D5BB9DF0}"/>
              </a:ext>
            </a:extLst>
          </p:cNvPr>
          <p:cNvSpPr/>
          <p:nvPr/>
        </p:nvSpPr>
        <p:spPr>
          <a:xfrm>
            <a:off x="1104675" y="3649988"/>
            <a:ext cx="8028566" cy="1421858"/>
          </a:xfrm>
          <a:prstGeom prst="roundRect">
            <a:avLst/>
          </a:prstGeom>
          <a:solidFill>
            <a:srgbClr val="F4C2A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63"/>
          </a:p>
        </p:txBody>
      </p:sp>
      <p:sp>
        <p:nvSpPr>
          <p:cNvPr id="38" name="Elipse 37">
            <a:extLst>
              <a:ext uri="{FF2B5EF4-FFF2-40B4-BE49-F238E27FC236}">
                <a16:creationId xmlns:a16="http://schemas.microsoft.com/office/drawing/2014/main" id="{C7FBDDD9-D82D-0040-BDE4-8089F9274405}"/>
              </a:ext>
            </a:extLst>
          </p:cNvPr>
          <p:cNvSpPr/>
          <p:nvPr/>
        </p:nvSpPr>
        <p:spPr>
          <a:xfrm>
            <a:off x="1420008" y="3823034"/>
            <a:ext cx="1043492" cy="107576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Elipse 38">
            <a:extLst>
              <a:ext uri="{FF2B5EF4-FFF2-40B4-BE49-F238E27FC236}">
                <a16:creationId xmlns:a16="http://schemas.microsoft.com/office/drawing/2014/main" id="{4FB9B671-843D-FE43-8417-33951B2847DB}"/>
              </a:ext>
            </a:extLst>
          </p:cNvPr>
          <p:cNvSpPr/>
          <p:nvPr/>
        </p:nvSpPr>
        <p:spPr>
          <a:xfrm>
            <a:off x="2927872" y="3823033"/>
            <a:ext cx="1043492" cy="107576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Elipse 39">
            <a:extLst>
              <a:ext uri="{FF2B5EF4-FFF2-40B4-BE49-F238E27FC236}">
                <a16:creationId xmlns:a16="http://schemas.microsoft.com/office/drawing/2014/main" id="{F804FFE0-17E4-1443-A911-99BFA1522B92}"/>
              </a:ext>
            </a:extLst>
          </p:cNvPr>
          <p:cNvSpPr/>
          <p:nvPr/>
        </p:nvSpPr>
        <p:spPr>
          <a:xfrm>
            <a:off x="4403462" y="3823033"/>
            <a:ext cx="1043492" cy="107576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Elipse 40">
            <a:extLst>
              <a:ext uri="{FF2B5EF4-FFF2-40B4-BE49-F238E27FC236}">
                <a16:creationId xmlns:a16="http://schemas.microsoft.com/office/drawing/2014/main" id="{428103F0-1BF0-A443-A738-AB71620B4779}"/>
              </a:ext>
            </a:extLst>
          </p:cNvPr>
          <p:cNvSpPr/>
          <p:nvPr/>
        </p:nvSpPr>
        <p:spPr>
          <a:xfrm>
            <a:off x="5794561" y="3823032"/>
            <a:ext cx="1043492" cy="107576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Elipse 41">
            <a:extLst>
              <a:ext uri="{FF2B5EF4-FFF2-40B4-BE49-F238E27FC236}">
                <a16:creationId xmlns:a16="http://schemas.microsoft.com/office/drawing/2014/main" id="{D595FE97-79E7-7346-B2B8-F0B379D03661}"/>
              </a:ext>
            </a:extLst>
          </p:cNvPr>
          <p:cNvSpPr/>
          <p:nvPr/>
        </p:nvSpPr>
        <p:spPr>
          <a:xfrm>
            <a:off x="7302425" y="3823032"/>
            <a:ext cx="1043492" cy="107576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Rectángulo redondeado 47">
            <a:extLst>
              <a:ext uri="{FF2B5EF4-FFF2-40B4-BE49-F238E27FC236}">
                <a16:creationId xmlns:a16="http://schemas.microsoft.com/office/drawing/2014/main" id="{7F3E3676-446E-8649-8C57-BEF0156734D9}"/>
              </a:ext>
            </a:extLst>
          </p:cNvPr>
          <p:cNvSpPr/>
          <p:nvPr/>
        </p:nvSpPr>
        <p:spPr>
          <a:xfrm>
            <a:off x="1104675" y="5220989"/>
            <a:ext cx="8028566" cy="1421858"/>
          </a:xfrm>
          <a:prstGeom prst="roundRect">
            <a:avLst/>
          </a:prstGeom>
          <a:solidFill>
            <a:srgbClr val="F4C2A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63"/>
          </a:p>
        </p:txBody>
      </p:sp>
      <p:sp>
        <p:nvSpPr>
          <p:cNvPr id="49" name="Elipse 48">
            <a:extLst>
              <a:ext uri="{FF2B5EF4-FFF2-40B4-BE49-F238E27FC236}">
                <a16:creationId xmlns:a16="http://schemas.microsoft.com/office/drawing/2014/main" id="{9DB6CE20-BD65-F54A-8CFE-EC30D00EFD6A}"/>
              </a:ext>
            </a:extLst>
          </p:cNvPr>
          <p:cNvSpPr/>
          <p:nvPr/>
        </p:nvSpPr>
        <p:spPr>
          <a:xfrm>
            <a:off x="1420008" y="5394035"/>
            <a:ext cx="1043492" cy="107576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Elipse 49">
            <a:extLst>
              <a:ext uri="{FF2B5EF4-FFF2-40B4-BE49-F238E27FC236}">
                <a16:creationId xmlns:a16="http://schemas.microsoft.com/office/drawing/2014/main" id="{316E40D0-14F6-7F4B-B12A-D6BE2FB576FE}"/>
              </a:ext>
            </a:extLst>
          </p:cNvPr>
          <p:cNvSpPr/>
          <p:nvPr/>
        </p:nvSpPr>
        <p:spPr>
          <a:xfrm>
            <a:off x="2927872" y="5394034"/>
            <a:ext cx="1043492" cy="107576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1" name="Elipse 50">
            <a:extLst>
              <a:ext uri="{FF2B5EF4-FFF2-40B4-BE49-F238E27FC236}">
                <a16:creationId xmlns:a16="http://schemas.microsoft.com/office/drawing/2014/main" id="{B159CF10-737E-354C-94DA-84B26998B94D}"/>
              </a:ext>
            </a:extLst>
          </p:cNvPr>
          <p:cNvSpPr/>
          <p:nvPr/>
        </p:nvSpPr>
        <p:spPr>
          <a:xfrm>
            <a:off x="4403462" y="5394034"/>
            <a:ext cx="1043492" cy="107576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Elipse 51">
            <a:extLst>
              <a:ext uri="{FF2B5EF4-FFF2-40B4-BE49-F238E27FC236}">
                <a16:creationId xmlns:a16="http://schemas.microsoft.com/office/drawing/2014/main" id="{65EBBFDF-FA8E-D24E-B1A1-15E73DB94258}"/>
              </a:ext>
            </a:extLst>
          </p:cNvPr>
          <p:cNvSpPr/>
          <p:nvPr/>
        </p:nvSpPr>
        <p:spPr>
          <a:xfrm>
            <a:off x="5794561" y="5394033"/>
            <a:ext cx="1043492" cy="107576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3" name="Elipse 52">
            <a:extLst>
              <a:ext uri="{FF2B5EF4-FFF2-40B4-BE49-F238E27FC236}">
                <a16:creationId xmlns:a16="http://schemas.microsoft.com/office/drawing/2014/main" id="{6D1A3940-6B74-DF42-BA60-F28F14C75A7E}"/>
              </a:ext>
            </a:extLst>
          </p:cNvPr>
          <p:cNvSpPr/>
          <p:nvPr/>
        </p:nvSpPr>
        <p:spPr>
          <a:xfrm>
            <a:off x="7302425" y="5394033"/>
            <a:ext cx="1043492" cy="107576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1689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e 4">
            <a:extLst>
              <a:ext uri="{FF2B5EF4-FFF2-40B4-BE49-F238E27FC236}">
                <a16:creationId xmlns:a16="http://schemas.microsoft.com/office/drawing/2014/main" id="{CE142731-5282-CA4C-B7D7-279D90470186}"/>
              </a:ext>
            </a:extLst>
          </p:cNvPr>
          <p:cNvSpPr/>
          <p:nvPr/>
        </p:nvSpPr>
        <p:spPr>
          <a:xfrm>
            <a:off x="1420008" y="407865"/>
            <a:ext cx="1043492" cy="107576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7011B8FD-538B-ED48-8C9C-9CCC5E111CBE}"/>
              </a:ext>
            </a:extLst>
          </p:cNvPr>
          <p:cNvSpPr/>
          <p:nvPr/>
        </p:nvSpPr>
        <p:spPr>
          <a:xfrm>
            <a:off x="2927872" y="407864"/>
            <a:ext cx="1043492" cy="107576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8C35A770-62DD-0940-998E-F1F2559DB375}"/>
              </a:ext>
            </a:extLst>
          </p:cNvPr>
          <p:cNvSpPr/>
          <p:nvPr/>
        </p:nvSpPr>
        <p:spPr>
          <a:xfrm>
            <a:off x="4403462" y="407864"/>
            <a:ext cx="1043492" cy="107576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7A7CB590-FA47-F14D-9E87-0F1253CD2792}"/>
              </a:ext>
            </a:extLst>
          </p:cNvPr>
          <p:cNvSpPr/>
          <p:nvPr/>
        </p:nvSpPr>
        <p:spPr>
          <a:xfrm>
            <a:off x="5794561" y="407863"/>
            <a:ext cx="1043492" cy="107576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352FA98C-1532-784D-A246-574F7014E328}"/>
              </a:ext>
            </a:extLst>
          </p:cNvPr>
          <p:cNvSpPr/>
          <p:nvPr/>
        </p:nvSpPr>
        <p:spPr>
          <a:xfrm>
            <a:off x="7302425" y="407863"/>
            <a:ext cx="1043492" cy="107576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814A97EF-0111-6442-BBFB-307E486FA8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3656" y="683094"/>
            <a:ext cx="525301" cy="525301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74B83546-EC21-D246-8213-542B1FCE1C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9317" y="599194"/>
            <a:ext cx="791920" cy="791920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D018F22A-5581-4848-B83C-7982E509A2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7118" y="599194"/>
            <a:ext cx="762671" cy="762671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44969B6D-4C6F-1542-87F2-76F87138C05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60418" y="599194"/>
            <a:ext cx="762671" cy="762671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DBC249B2-E52B-1E41-AC73-161E20F2D8F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20672" y="599194"/>
            <a:ext cx="645660" cy="645660"/>
          </a:xfrm>
          <a:prstGeom prst="rect">
            <a:avLst/>
          </a:prstGeom>
        </p:spPr>
      </p:pic>
      <p:sp>
        <p:nvSpPr>
          <p:cNvPr id="16" name="Elipse 15">
            <a:extLst>
              <a:ext uri="{FF2B5EF4-FFF2-40B4-BE49-F238E27FC236}">
                <a16:creationId xmlns:a16="http://schemas.microsoft.com/office/drawing/2014/main" id="{8E4B1DD2-69C9-204B-A9B4-19569D973BB3}"/>
              </a:ext>
            </a:extLst>
          </p:cNvPr>
          <p:cNvSpPr/>
          <p:nvPr/>
        </p:nvSpPr>
        <p:spPr>
          <a:xfrm>
            <a:off x="1420008" y="2121074"/>
            <a:ext cx="1043492" cy="107576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3171E06C-0417-9944-B54C-35D5B5714D7C}"/>
              </a:ext>
            </a:extLst>
          </p:cNvPr>
          <p:cNvSpPr/>
          <p:nvPr/>
        </p:nvSpPr>
        <p:spPr>
          <a:xfrm>
            <a:off x="2927872" y="2121073"/>
            <a:ext cx="1043492" cy="107576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9A9C842F-BAD4-0E4E-A19E-4097A60438F3}"/>
              </a:ext>
            </a:extLst>
          </p:cNvPr>
          <p:cNvSpPr/>
          <p:nvPr/>
        </p:nvSpPr>
        <p:spPr>
          <a:xfrm>
            <a:off x="4403462" y="2121073"/>
            <a:ext cx="1043492" cy="107576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8C6950D4-82DE-C146-A6C7-F1EBBC4F0E5D}"/>
              </a:ext>
            </a:extLst>
          </p:cNvPr>
          <p:cNvSpPr/>
          <p:nvPr/>
        </p:nvSpPr>
        <p:spPr>
          <a:xfrm>
            <a:off x="5794561" y="2121072"/>
            <a:ext cx="1043492" cy="107576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id="{F075314A-0683-5F48-829C-9A975D33760D}"/>
              </a:ext>
            </a:extLst>
          </p:cNvPr>
          <p:cNvSpPr/>
          <p:nvPr/>
        </p:nvSpPr>
        <p:spPr>
          <a:xfrm>
            <a:off x="7302425" y="2121072"/>
            <a:ext cx="1043492" cy="107576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Elipse 37">
            <a:extLst>
              <a:ext uri="{FF2B5EF4-FFF2-40B4-BE49-F238E27FC236}">
                <a16:creationId xmlns:a16="http://schemas.microsoft.com/office/drawing/2014/main" id="{C7FBDDD9-D82D-0040-BDE4-8089F9274405}"/>
              </a:ext>
            </a:extLst>
          </p:cNvPr>
          <p:cNvSpPr/>
          <p:nvPr/>
        </p:nvSpPr>
        <p:spPr>
          <a:xfrm>
            <a:off x="1420008" y="3823034"/>
            <a:ext cx="1043492" cy="107576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Elipse 38">
            <a:extLst>
              <a:ext uri="{FF2B5EF4-FFF2-40B4-BE49-F238E27FC236}">
                <a16:creationId xmlns:a16="http://schemas.microsoft.com/office/drawing/2014/main" id="{4FB9B671-843D-FE43-8417-33951B2847DB}"/>
              </a:ext>
            </a:extLst>
          </p:cNvPr>
          <p:cNvSpPr/>
          <p:nvPr/>
        </p:nvSpPr>
        <p:spPr>
          <a:xfrm>
            <a:off x="2927872" y="3823033"/>
            <a:ext cx="1043492" cy="107576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Elipse 39">
            <a:extLst>
              <a:ext uri="{FF2B5EF4-FFF2-40B4-BE49-F238E27FC236}">
                <a16:creationId xmlns:a16="http://schemas.microsoft.com/office/drawing/2014/main" id="{F804FFE0-17E4-1443-A911-99BFA1522B92}"/>
              </a:ext>
            </a:extLst>
          </p:cNvPr>
          <p:cNvSpPr/>
          <p:nvPr/>
        </p:nvSpPr>
        <p:spPr>
          <a:xfrm>
            <a:off x="4403462" y="3823033"/>
            <a:ext cx="1043492" cy="107576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Elipse 40">
            <a:extLst>
              <a:ext uri="{FF2B5EF4-FFF2-40B4-BE49-F238E27FC236}">
                <a16:creationId xmlns:a16="http://schemas.microsoft.com/office/drawing/2014/main" id="{428103F0-1BF0-A443-A738-AB71620B4779}"/>
              </a:ext>
            </a:extLst>
          </p:cNvPr>
          <p:cNvSpPr/>
          <p:nvPr/>
        </p:nvSpPr>
        <p:spPr>
          <a:xfrm>
            <a:off x="5794561" y="3823032"/>
            <a:ext cx="1043492" cy="107576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Elipse 41">
            <a:extLst>
              <a:ext uri="{FF2B5EF4-FFF2-40B4-BE49-F238E27FC236}">
                <a16:creationId xmlns:a16="http://schemas.microsoft.com/office/drawing/2014/main" id="{D595FE97-79E7-7346-B2B8-F0B379D03661}"/>
              </a:ext>
            </a:extLst>
          </p:cNvPr>
          <p:cNvSpPr/>
          <p:nvPr/>
        </p:nvSpPr>
        <p:spPr>
          <a:xfrm>
            <a:off x="7302425" y="3823032"/>
            <a:ext cx="1043492" cy="107576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9" name="Elipse 48">
            <a:extLst>
              <a:ext uri="{FF2B5EF4-FFF2-40B4-BE49-F238E27FC236}">
                <a16:creationId xmlns:a16="http://schemas.microsoft.com/office/drawing/2014/main" id="{9DB6CE20-BD65-F54A-8CFE-EC30D00EFD6A}"/>
              </a:ext>
            </a:extLst>
          </p:cNvPr>
          <p:cNvSpPr/>
          <p:nvPr/>
        </p:nvSpPr>
        <p:spPr>
          <a:xfrm>
            <a:off x="1420008" y="5394035"/>
            <a:ext cx="1043492" cy="107576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Elipse 49">
            <a:extLst>
              <a:ext uri="{FF2B5EF4-FFF2-40B4-BE49-F238E27FC236}">
                <a16:creationId xmlns:a16="http://schemas.microsoft.com/office/drawing/2014/main" id="{316E40D0-14F6-7F4B-B12A-D6BE2FB576FE}"/>
              </a:ext>
            </a:extLst>
          </p:cNvPr>
          <p:cNvSpPr/>
          <p:nvPr/>
        </p:nvSpPr>
        <p:spPr>
          <a:xfrm>
            <a:off x="2927872" y="5394034"/>
            <a:ext cx="1043492" cy="107576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1" name="Elipse 50">
            <a:extLst>
              <a:ext uri="{FF2B5EF4-FFF2-40B4-BE49-F238E27FC236}">
                <a16:creationId xmlns:a16="http://schemas.microsoft.com/office/drawing/2014/main" id="{B159CF10-737E-354C-94DA-84B26998B94D}"/>
              </a:ext>
            </a:extLst>
          </p:cNvPr>
          <p:cNvSpPr/>
          <p:nvPr/>
        </p:nvSpPr>
        <p:spPr>
          <a:xfrm>
            <a:off x="4403462" y="5394034"/>
            <a:ext cx="1043492" cy="107576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Elipse 51">
            <a:extLst>
              <a:ext uri="{FF2B5EF4-FFF2-40B4-BE49-F238E27FC236}">
                <a16:creationId xmlns:a16="http://schemas.microsoft.com/office/drawing/2014/main" id="{65EBBFDF-FA8E-D24E-B1A1-15E73DB94258}"/>
              </a:ext>
            </a:extLst>
          </p:cNvPr>
          <p:cNvSpPr/>
          <p:nvPr/>
        </p:nvSpPr>
        <p:spPr>
          <a:xfrm>
            <a:off x="5794561" y="5394033"/>
            <a:ext cx="1043492" cy="107576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3" name="Elipse 52">
            <a:extLst>
              <a:ext uri="{FF2B5EF4-FFF2-40B4-BE49-F238E27FC236}">
                <a16:creationId xmlns:a16="http://schemas.microsoft.com/office/drawing/2014/main" id="{6D1A3940-6B74-DF42-BA60-F28F14C75A7E}"/>
              </a:ext>
            </a:extLst>
          </p:cNvPr>
          <p:cNvSpPr/>
          <p:nvPr/>
        </p:nvSpPr>
        <p:spPr>
          <a:xfrm>
            <a:off x="7302425" y="5394033"/>
            <a:ext cx="1043492" cy="107576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0" name="Imagen 59">
            <a:extLst>
              <a:ext uri="{FF2B5EF4-FFF2-40B4-BE49-F238E27FC236}">
                <a16:creationId xmlns:a16="http://schemas.microsoft.com/office/drawing/2014/main" id="{2F5A6201-BFEB-8347-A55E-47920544207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39632" y="2438354"/>
            <a:ext cx="553348" cy="553348"/>
          </a:xfrm>
          <a:prstGeom prst="rect">
            <a:avLst/>
          </a:prstGeom>
        </p:spPr>
      </p:pic>
      <p:pic>
        <p:nvPicPr>
          <p:cNvPr id="62" name="Imagen 61">
            <a:extLst>
              <a:ext uri="{FF2B5EF4-FFF2-40B4-BE49-F238E27FC236}">
                <a16:creationId xmlns:a16="http://schemas.microsoft.com/office/drawing/2014/main" id="{5178D404-18FB-F54F-AD3B-A9047AB34DC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69207" y="2272388"/>
            <a:ext cx="773130" cy="773130"/>
          </a:xfrm>
          <a:prstGeom prst="rect">
            <a:avLst/>
          </a:prstGeom>
        </p:spPr>
      </p:pic>
      <p:pic>
        <p:nvPicPr>
          <p:cNvPr id="64" name="Imagen 63">
            <a:extLst>
              <a:ext uri="{FF2B5EF4-FFF2-40B4-BE49-F238E27FC236}">
                <a16:creationId xmlns:a16="http://schemas.microsoft.com/office/drawing/2014/main" id="{A12C85AD-CF72-214B-836F-AFF171252C0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634266" y="4065425"/>
            <a:ext cx="648148" cy="648148"/>
          </a:xfrm>
          <a:prstGeom prst="rect">
            <a:avLst/>
          </a:prstGeom>
        </p:spPr>
      </p:pic>
      <p:pic>
        <p:nvPicPr>
          <p:cNvPr id="66" name="Imagen 65">
            <a:extLst>
              <a:ext uri="{FF2B5EF4-FFF2-40B4-BE49-F238E27FC236}">
                <a16:creationId xmlns:a16="http://schemas.microsoft.com/office/drawing/2014/main" id="{BC98AC51-AB13-6642-92C4-6F634286652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626531" y="2313364"/>
            <a:ext cx="691179" cy="691179"/>
          </a:xfrm>
          <a:prstGeom prst="rect">
            <a:avLst/>
          </a:prstGeom>
        </p:spPr>
      </p:pic>
      <p:pic>
        <p:nvPicPr>
          <p:cNvPr id="68" name="Imagen 67">
            <a:extLst>
              <a:ext uri="{FF2B5EF4-FFF2-40B4-BE49-F238E27FC236}">
                <a16:creationId xmlns:a16="http://schemas.microsoft.com/office/drawing/2014/main" id="{E82FF58E-E397-7B45-AA11-4B0AEA7298E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631914" y="2272388"/>
            <a:ext cx="642171" cy="642171"/>
          </a:xfrm>
          <a:prstGeom prst="rect">
            <a:avLst/>
          </a:prstGeom>
        </p:spPr>
      </p:pic>
      <p:pic>
        <p:nvPicPr>
          <p:cNvPr id="70" name="Imagen 69">
            <a:extLst>
              <a:ext uri="{FF2B5EF4-FFF2-40B4-BE49-F238E27FC236}">
                <a16:creationId xmlns:a16="http://schemas.microsoft.com/office/drawing/2014/main" id="{D1131039-FDA4-8F4E-B9AE-895024D18A3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026822" y="5587739"/>
            <a:ext cx="642172" cy="642172"/>
          </a:xfrm>
          <a:prstGeom prst="rect">
            <a:avLst/>
          </a:prstGeom>
        </p:spPr>
      </p:pic>
      <p:pic>
        <p:nvPicPr>
          <p:cNvPr id="72" name="Imagen 71">
            <a:extLst>
              <a:ext uri="{FF2B5EF4-FFF2-40B4-BE49-F238E27FC236}">
                <a16:creationId xmlns:a16="http://schemas.microsoft.com/office/drawing/2014/main" id="{136A5B5D-A004-724C-B618-B495C21C55F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423431" y="5488305"/>
            <a:ext cx="741606" cy="741606"/>
          </a:xfrm>
          <a:prstGeom prst="rect">
            <a:avLst/>
          </a:prstGeom>
        </p:spPr>
      </p:pic>
      <p:pic>
        <p:nvPicPr>
          <p:cNvPr id="74" name="Imagen 73">
            <a:extLst>
              <a:ext uri="{FF2B5EF4-FFF2-40B4-BE49-F238E27FC236}">
                <a16:creationId xmlns:a16="http://schemas.microsoft.com/office/drawing/2014/main" id="{FD423353-6624-314F-9E3D-75F2E81B081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534293" y="5457670"/>
            <a:ext cx="819459" cy="819459"/>
          </a:xfrm>
          <a:prstGeom prst="rect">
            <a:avLst/>
          </a:prstGeom>
        </p:spPr>
      </p:pic>
      <p:pic>
        <p:nvPicPr>
          <p:cNvPr id="76" name="Imagen 75">
            <a:extLst>
              <a:ext uri="{FF2B5EF4-FFF2-40B4-BE49-F238E27FC236}">
                <a16:creationId xmlns:a16="http://schemas.microsoft.com/office/drawing/2014/main" id="{028C512A-FBED-B140-9A57-DDC4ED0408CE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422878" y="3929182"/>
            <a:ext cx="819459" cy="819459"/>
          </a:xfrm>
          <a:prstGeom prst="rect">
            <a:avLst/>
          </a:prstGeom>
        </p:spPr>
      </p:pic>
      <p:pic>
        <p:nvPicPr>
          <p:cNvPr id="78" name="Imagen 77">
            <a:extLst>
              <a:ext uri="{FF2B5EF4-FFF2-40B4-BE49-F238E27FC236}">
                <a16:creationId xmlns:a16="http://schemas.microsoft.com/office/drawing/2014/main" id="{6959AF14-18D2-0D4C-BBCA-8D5FD6DDAF6A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911326" y="3979769"/>
            <a:ext cx="819460" cy="819460"/>
          </a:xfrm>
          <a:prstGeom prst="rect">
            <a:avLst/>
          </a:prstGeom>
        </p:spPr>
      </p:pic>
      <p:pic>
        <p:nvPicPr>
          <p:cNvPr id="80" name="Imagen 79">
            <a:extLst>
              <a:ext uri="{FF2B5EF4-FFF2-40B4-BE49-F238E27FC236}">
                <a16:creationId xmlns:a16="http://schemas.microsoft.com/office/drawing/2014/main" id="{AACD3C78-BAF2-494B-8002-0EB79C912B3D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3003319" y="2176578"/>
            <a:ext cx="851805" cy="851805"/>
          </a:xfrm>
          <a:prstGeom prst="rect">
            <a:avLst/>
          </a:prstGeom>
        </p:spPr>
      </p:pic>
      <p:pic>
        <p:nvPicPr>
          <p:cNvPr id="82" name="Imagen 81">
            <a:extLst>
              <a:ext uri="{FF2B5EF4-FFF2-40B4-BE49-F238E27FC236}">
                <a16:creationId xmlns:a16="http://schemas.microsoft.com/office/drawing/2014/main" id="{C71C0BBF-EE1B-0F4D-AC78-5F7A3F5E4935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3059317" y="4005236"/>
            <a:ext cx="743405" cy="743405"/>
          </a:xfrm>
          <a:prstGeom prst="rect">
            <a:avLst/>
          </a:prstGeom>
        </p:spPr>
      </p:pic>
      <p:pic>
        <p:nvPicPr>
          <p:cNvPr id="84" name="Imagen 83">
            <a:extLst>
              <a:ext uri="{FF2B5EF4-FFF2-40B4-BE49-F238E27FC236}">
                <a16:creationId xmlns:a16="http://schemas.microsoft.com/office/drawing/2014/main" id="{86D4E8B4-7A87-8F4F-A9DA-6E16BED82629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3083672" y="5581763"/>
            <a:ext cx="648148" cy="648148"/>
          </a:xfrm>
          <a:prstGeom prst="rect">
            <a:avLst/>
          </a:prstGeom>
        </p:spPr>
      </p:pic>
      <p:pic>
        <p:nvPicPr>
          <p:cNvPr id="86" name="Imagen 85">
            <a:extLst>
              <a:ext uri="{FF2B5EF4-FFF2-40B4-BE49-F238E27FC236}">
                <a16:creationId xmlns:a16="http://schemas.microsoft.com/office/drawing/2014/main" id="{723BFC9B-E824-4E46-9524-27E2CC42A7EF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4589726" y="4065425"/>
            <a:ext cx="684359" cy="684359"/>
          </a:xfrm>
          <a:prstGeom prst="rect">
            <a:avLst/>
          </a:prstGeom>
        </p:spPr>
      </p:pic>
      <p:pic>
        <p:nvPicPr>
          <p:cNvPr id="88" name="Imagen 87">
            <a:extLst>
              <a:ext uri="{FF2B5EF4-FFF2-40B4-BE49-F238E27FC236}">
                <a16:creationId xmlns:a16="http://schemas.microsoft.com/office/drawing/2014/main" id="{5D479D6B-D4CF-2A40-BBC1-83DB4F43E5D3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4493850" y="5488305"/>
            <a:ext cx="784380" cy="784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045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BD03845D-FC83-5840-8A1D-B5E18DA92CF4}"/>
              </a:ext>
            </a:extLst>
          </p:cNvPr>
          <p:cNvSpPr/>
          <p:nvPr/>
        </p:nvSpPr>
        <p:spPr>
          <a:xfrm>
            <a:off x="1104675" y="234819"/>
            <a:ext cx="8028566" cy="1421858"/>
          </a:xfrm>
          <a:prstGeom prst="roundRect">
            <a:avLst/>
          </a:prstGeom>
          <a:solidFill>
            <a:srgbClr val="ACECE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63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CE142731-5282-CA4C-B7D7-279D90470186}"/>
              </a:ext>
            </a:extLst>
          </p:cNvPr>
          <p:cNvSpPr/>
          <p:nvPr/>
        </p:nvSpPr>
        <p:spPr>
          <a:xfrm>
            <a:off x="1594150" y="407863"/>
            <a:ext cx="1043492" cy="107576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7011B8FD-538B-ED48-8C9C-9CCC5E111CBE}"/>
              </a:ext>
            </a:extLst>
          </p:cNvPr>
          <p:cNvSpPr/>
          <p:nvPr/>
        </p:nvSpPr>
        <p:spPr>
          <a:xfrm>
            <a:off x="3459036" y="407863"/>
            <a:ext cx="1043492" cy="107576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8C35A770-62DD-0940-998E-F1F2559DB375}"/>
              </a:ext>
            </a:extLst>
          </p:cNvPr>
          <p:cNvSpPr/>
          <p:nvPr/>
        </p:nvSpPr>
        <p:spPr>
          <a:xfrm>
            <a:off x="5474748" y="407863"/>
            <a:ext cx="1043492" cy="107576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7A7CB590-FA47-F14D-9E87-0F1253CD2792}"/>
              </a:ext>
            </a:extLst>
          </p:cNvPr>
          <p:cNvSpPr/>
          <p:nvPr/>
        </p:nvSpPr>
        <p:spPr>
          <a:xfrm>
            <a:off x="7419188" y="407863"/>
            <a:ext cx="1043492" cy="107576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B9FA7988-5F2A-B041-81F4-2360C127DC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9902" y="510106"/>
            <a:ext cx="822064" cy="822064"/>
          </a:xfrm>
          <a:prstGeom prst="rect">
            <a:avLst/>
          </a:prstGeom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62AC2F3C-B385-3843-BA8E-DF8BD63DF9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9219" y="534713"/>
            <a:ext cx="822064" cy="822064"/>
          </a:xfrm>
          <a:prstGeom prst="rect">
            <a:avLst/>
          </a:prstGeom>
        </p:spPr>
      </p:pic>
      <p:pic>
        <p:nvPicPr>
          <p:cNvPr id="24" name="Imagen 23">
            <a:extLst>
              <a:ext uri="{FF2B5EF4-FFF2-40B4-BE49-F238E27FC236}">
                <a16:creationId xmlns:a16="http://schemas.microsoft.com/office/drawing/2014/main" id="{05760A99-84F1-5D4F-8A30-1AE63D965B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2536" y="510106"/>
            <a:ext cx="822064" cy="822064"/>
          </a:xfrm>
          <a:prstGeom prst="rect">
            <a:avLst/>
          </a:prstGeom>
        </p:spPr>
      </p:pic>
      <p:sp>
        <p:nvSpPr>
          <p:cNvPr id="54" name="Rectángulo redondeado 53">
            <a:extLst>
              <a:ext uri="{FF2B5EF4-FFF2-40B4-BE49-F238E27FC236}">
                <a16:creationId xmlns:a16="http://schemas.microsoft.com/office/drawing/2014/main" id="{60B16EC7-8D5A-064D-8277-C9ECABB19D58}"/>
              </a:ext>
            </a:extLst>
          </p:cNvPr>
          <p:cNvSpPr/>
          <p:nvPr/>
        </p:nvSpPr>
        <p:spPr>
          <a:xfrm>
            <a:off x="1104675" y="1914805"/>
            <a:ext cx="8028566" cy="1421858"/>
          </a:xfrm>
          <a:prstGeom prst="roundRect">
            <a:avLst/>
          </a:prstGeom>
          <a:solidFill>
            <a:srgbClr val="ACECE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63"/>
          </a:p>
        </p:txBody>
      </p:sp>
      <p:sp>
        <p:nvSpPr>
          <p:cNvPr id="55" name="Elipse 54">
            <a:extLst>
              <a:ext uri="{FF2B5EF4-FFF2-40B4-BE49-F238E27FC236}">
                <a16:creationId xmlns:a16="http://schemas.microsoft.com/office/drawing/2014/main" id="{A4D8F21D-9F90-2546-8A20-E8FF4F6DB167}"/>
              </a:ext>
            </a:extLst>
          </p:cNvPr>
          <p:cNvSpPr/>
          <p:nvPr/>
        </p:nvSpPr>
        <p:spPr>
          <a:xfrm>
            <a:off x="1594150" y="2087849"/>
            <a:ext cx="1043492" cy="107576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Elipse 55">
            <a:extLst>
              <a:ext uri="{FF2B5EF4-FFF2-40B4-BE49-F238E27FC236}">
                <a16:creationId xmlns:a16="http://schemas.microsoft.com/office/drawing/2014/main" id="{CEABB4CC-CB1C-FB4D-9FA1-EE881552F046}"/>
              </a:ext>
            </a:extLst>
          </p:cNvPr>
          <p:cNvSpPr/>
          <p:nvPr/>
        </p:nvSpPr>
        <p:spPr>
          <a:xfrm>
            <a:off x="3459036" y="2087849"/>
            <a:ext cx="1043492" cy="107576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7" name="Elipse 56">
            <a:extLst>
              <a:ext uri="{FF2B5EF4-FFF2-40B4-BE49-F238E27FC236}">
                <a16:creationId xmlns:a16="http://schemas.microsoft.com/office/drawing/2014/main" id="{C3DCFA56-EF63-CB4A-BA32-288CF7632782}"/>
              </a:ext>
            </a:extLst>
          </p:cNvPr>
          <p:cNvSpPr/>
          <p:nvPr/>
        </p:nvSpPr>
        <p:spPr>
          <a:xfrm>
            <a:off x="5474748" y="2087849"/>
            <a:ext cx="1043492" cy="107576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Elipse 57">
            <a:extLst>
              <a:ext uri="{FF2B5EF4-FFF2-40B4-BE49-F238E27FC236}">
                <a16:creationId xmlns:a16="http://schemas.microsoft.com/office/drawing/2014/main" id="{E0DFE4B7-B5DD-8D49-B647-77FDCE2A755C}"/>
              </a:ext>
            </a:extLst>
          </p:cNvPr>
          <p:cNvSpPr/>
          <p:nvPr/>
        </p:nvSpPr>
        <p:spPr>
          <a:xfrm>
            <a:off x="7419188" y="2087849"/>
            <a:ext cx="1043492" cy="107576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5" name="Rectángulo redondeado 64">
            <a:extLst>
              <a:ext uri="{FF2B5EF4-FFF2-40B4-BE49-F238E27FC236}">
                <a16:creationId xmlns:a16="http://schemas.microsoft.com/office/drawing/2014/main" id="{A81E868D-2BB2-A14F-A6FE-14FF2A888A6A}"/>
              </a:ext>
            </a:extLst>
          </p:cNvPr>
          <p:cNvSpPr/>
          <p:nvPr/>
        </p:nvSpPr>
        <p:spPr>
          <a:xfrm>
            <a:off x="1104675" y="3521338"/>
            <a:ext cx="8028566" cy="1421858"/>
          </a:xfrm>
          <a:prstGeom prst="roundRect">
            <a:avLst/>
          </a:prstGeom>
          <a:solidFill>
            <a:srgbClr val="ACECE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63"/>
          </a:p>
        </p:txBody>
      </p:sp>
      <p:sp>
        <p:nvSpPr>
          <p:cNvPr id="67" name="Elipse 66">
            <a:extLst>
              <a:ext uri="{FF2B5EF4-FFF2-40B4-BE49-F238E27FC236}">
                <a16:creationId xmlns:a16="http://schemas.microsoft.com/office/drawing/2014/main" id="{0961612B-1549-C549-8669-BD58794CEACE}"/>
              </a:ext>
            </a:extLst>
          </p:cNvPr>
          <p:cNvSpPr/>
          <p:nvPr/>
        </p:nvSpPr>
        <p:spPr>
          <a:xfrm>
            <a:off x="1594150" y="3694382"/>
            <a:ext cx="1043492" cy="107576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9" name="Elipse 68">
            <a:extLst>
              <a:ext uri="{FF2B5EF4-FFF2-40B4-BE49-F238E27FC236}">
                <a16:creationId xmlns:a16="http://schemas.microsoft.com/office/drawing/2014/main" id="{D82504B4-545A-5044-8877-9EAA9E2FBA23}"/>
              </a:ext>
            </a:extLst>
          </p:cNvPr>
          <p:cNvSpPr/>
          <p:nvPr/>
        </p:nvSpPr>
        <p:spPr>
          <a:xfrm>
            <a:off x="3459036" y="3694382"/>
            <a:ext cx="1043492" cy="107576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1" name="Elipse 70">
            <a:extLst>
              <a:ext uri="{FF2B5EF4-FFF2-40B4-BE49-F238E27FC236}">
                <a16:creationId xmlns:a16="http://schemas.microsoft.com/office/drawing/2014/main" id="{5BA1650F-2167-2F4B-BDAD-D48BA46F7100}"/>
              </a:ext>
            </a:extLst>
          </p:cNvPr>
          <p:cNvSpPr/>
          <p:nvPr/>
        </p:nvSpPr>
        <p:spPr>
          <a:xfrm>
            <a:off x="5474748" y="3694382"/>
            <a:ext cx="1043492" cy="107576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3" name="Elipse 72">
            <a:extLst>
              <a:ext uri="{FF2B5EF4-FFF2-40B4-BE49-F238E27FC236}">
                <a16:creationId xmlns:a16="http://schemas.microsoft.com/office/drawing/2014/main" id="{03F65F73-1501-2943-A278-5C16165A5B60}"/>
              </a:ext>
            </a:extLst>
          </p:cNvPr>
          <p:cNvSpPr/>
          <p:nvPr/>
        </p:nvSpPr>
        <p:spPr>
          <a:xfrm>
            <a:off x="7419188" y="3694382"/>
            <a:ext cx="1043492" cy="107576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1" name="Rectángulo redondeado 80">
            <a:extLst>
              <a:ext uri="{FF2B5EF4-FFF2-40B4-BE49-F238E27FC236}">
                <a16:creationId xmlns:a16="http://schemas.microsoft.com/office/drawing/2014/main" id="{9C1DF9E9-4064-5546-92FD-321F69994A30}"/>
              </a:ext>
            </a:extLst>
          </p:cNvPr>
          <p:cNvSpPr/>
          <p:nvPr/>
        </p:nvSpPr>
        <p:spPr>
          <a:xfrm>
            <a:off x="1104675" y="5201323"/>
            <a:ext cx="8028566" cy="1421858"/>
          </a:xfrm>
          <a:prstGeom prst="roundRect">
            <a:avLst/>
          </a:prstGeom>
          <a:solidFill>
            <a:srgbClr val="ACECE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63"/>
          </a:p>
        </p:txBody>
      </p:sp>
      <p:sp>
        <p:nvSpPr>
          <p:cNvPr id="83" name="Elipse 82">
            <a:extLst>
              <a:ext uri="{FF2B5EF4-FFF2-40B4-BE49-F238E27FC236}">
                <a16:creationId xmlns:a16="http://schemas.microsoft.com/office/drawing/2014/main" id="{4FDC28A6-B6AE-7C4B-A767-5B85BBAB6B37}"/>
              </a:ext>
            </a:extLst>
          </p:cNvPr>
          <p:cNvSpPr/>
          <p:nvPr/>
        </p:nvSpPr>
        <p:spPr>
          <a:xfrm>
            <a:off x="1594150" y="5374367"/>
            <a:ext cx="1043492" cy="107576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5" name="Elipse 84">
            <a:extLst>
              <a:ext uri="{FF2B5EF4-FFF2-40B4-BE49-F238E27FC236}">
                <a16:creationId xmlns:a16="http://schemas.microsoft.com/office/drawing/2014/main" id="{56C99340-16C2-DA40-A02F-C0819ED25588}"/>
              </a:ext>
            </a:extLst>
          </p:cNvPr>
          <p:cNvSpPr/>
          <p:nvPr/>
        </p:nvSpPr>
        <p:spPr>
          <a:xfrm>
            <a:off x="3459036" y="5374367"/>
            <a:ext cx="1043492" cy="107576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7" name="Elipse 86">
            <a:extLst>
              <a:ext uri="{FF2B5EF4-FFF2-40B4-BE49-F238E27FC236}">
                <a16:creationId xmlns:a16="http://schemas.microsoft.com/office/drawing/2014/main" id="{8A4355C1-AF8B-D741-A5BA-0B0639CB3710}"/>
              </a:ext>
            </a:extLst>
          </p:cNvPr>
          <p:cNvSpPr/>
          <p:nvPr/>
        </p:nvSpPr>
        <p:spPr>
          <a:xfrm>
            <a:off x="5474748" y="5374367"/>
            <a:ext cx="1043492" cy="107576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9" name="Elipse 88">
            <a:extLst>
              <a:ext uri="{FF2B5EF4-FFF2-40B4-BE49-F238E27FC236}">
                <a16:creationId xmlns:a16="http://schemas.microsoft.com/office/drawing/2014/main" id="{1F93C206-7473-004D-81C1-58096ADFB290}"/>
              </a:ext>
            </a:extLst>
          </p:cNvPr>
          <p:cNvSpPr/>
          <p:nvPr/>
        </p:nvSpPr>
        <p:spPr>
          <a:xfrm>
            <a:off x="7419188" y="5374367"/>
            <a:ext cx="1043492" cy="107576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6" name="Imagen 25">
            <a:extLst>
              <a:ext uri="{FF2B5EF4-FFF2-40B4-BE49-F238E27FC236}">
                <a16:creationId xmlns:a16="http://schemas.microsoft.com/office/drawing/2014/main" id="{EDAFBA15-BFC5-0241-B398-FDCAB50DD7A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11437" y="3855265"/>
            <a:ext cx="738689" cy="738689"/>
          </a:xfrm>
          <a:prstGeom prst="rect">
            <a:avLst/>
          </a:prstGeom>
        </p:spPr>
      </p:pic>
      <p:pic>
        <p:nvPicPr>
          <p:cNvPr id="28" name="Imagen 27">
            <a:extLst>
              <a:ext uri="{FF2B5EF4-FFF2-40B4-BE49-F238E27FC236}">
                <a16:creationId xmlns:a16="http://schemas.microsoft.com/office/drawing/2014/main" id="{AA970576-0414-5040-B199-CE595C5A2DA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85329" y="2223626"/>
            <a:ext cx="768320" cy="768320"/>
          </a:xfrm>
          <a:prstGeom prst="rect">
            <a:avLst/>
          </a:prstGeom>
        </p:spPr>
      </p:pic>
      <p:pic>
        <p:nvPicPr>
          <p:cNvPr id="30" name="Imagen 29">
            <a:extLst>
              <a:ext uri="{FF2B5EF4-FFF2-40B4-BE49-F238E27FC236}">
                <a16:creationId xmlns:a16="http://schemas.microsoft.com/office/drawing/2014/main" id="{27CB4227-9BF5-8A44-8017-8A14A2519F3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93629" y="2224553"/>
            <a:ext cx="739530" cy="739530"/>
          </a:xfrm>
          <a:prstGeom prst="rect">
            <a:avLst/>
          </a:prstGeom>
        </p:spPr>
      </p:pic>
      <p:pic>
        <p:nvPicPr>
          <p:cNvPr id="32" name="Imagen 31">
            <a:extLst>
              <a:ext uri="{FF2B5EF4-FFF2-40B4-BE49-F238E27FC236}">
                <a16:creationId xmlns:a16="http://schemas.microsoft.com/office/drawing/2014/main" id="{25C6ECB0-41B2-F543-A57B-F8531AE414D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78834" y="3797448"/>
            <a:ext cx="854325" cy="854325"/>
          </a:xfrm>
          <a:prstGeom prst="rect">
            <a:avLst/>
          </a:prstGeom>
        </p:spPr>
      </p:pic>
      <p:pic>
        <p:nvPicPr>
          <p:cNvPr id="34" name="Imagen 33">
            <a:extLst>
              <a:ext uri="{FF2B5EF4-FFF2-40B4-BE49-F238E27FC236}">
                <a16:creationId xmlns:a16="http://schemas.microsoft.com/office/drawing/2014/main" id="{0EB87BD1-4119-A94B-A25A-3BC0F0F8DCB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816352" y="2312894"/>
            <a:ext cx="651189" cy="651189"/>
          </a:xfrm>
          <a:prstGeom prst="rect">
            <a:avLst/>
          </a:prstGeom>
        </p:spPr>
      </p:pic>
      <p:pic>
        <p:nvPicPr>
          <p:cNvPr id="36" name="Imagen 35">
            <a:extLst>
              <a:ext uri="{FF2B5EF4-FFF2-40B4-BE49-F238E27FC236}">
                <a16:creationId xmlns:a16="http://schemas.microsoft.com/office/drawing/2014/main" id="{586B1EC8-2D59-9D44-BCB2-7D248F66DDD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657335" y="5513520"/>
            <a:ext cx="797457" cy="797457"/>
          </a:xfrm>
          <a:prstGeom prst="rect">
            <a:avLst/>
          </a:prstGeom>
        </p:spPr>
      </p:pic>
      <p:pic>
        <p:nvPicPr>
          <p:cNvPr id="44" name="Imagen 43">
            <a:extLst>
              <a:ext uri="{FF2B5EF4-FFF2-40B4-BE49-F238E27FC236}">
                <a16:creationId xmlns:a16="http://schemas.microsoft.com/office/drawing/2014/main" id="{6F50EA9A-45DE-4549-8645-637A1F8E656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583671" y="3811786"/>
            <a:ext cx="825646" cy="825646"/>
          </a:xfrm>
          <a:prstGeom prst="rect">
            <a:avLst/>
          </a:prstGeom>
        </p:spPr>
      </p:pic>
      <p:pic>
        <p:nvPicPr>
          <p:cNvPr id="46" name="Imagen 45">
            <a:extLst>
              <a:ext uri="{FF2B5EF4-FFF2-40B4-BE49-F238E27FC236}">
                <a16:creationId xmlns:a16="http://schemas.microsoft.com/office/drawing/2014/main" id="{9B2CFD30-238F-4F4B-89BA-BBDB81B6268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816352" y="5618660"/>
            <a:ext cx="643011" cy="643011"/>
          </a:xfrm>
          <a:prstGeom prst="rect">
            <a:avLst/>
          </a:prstGeom>
        </p:spPr>
      </p:pic>
      <p:pic>
        <p:nvPicPr>
          <p:cNvPr id="93" name="Imagen 92">
            <a:extLst>
              <a:ext uri="{FF2B5EF4-FFF2-40B4-BE49-F238E27FC236}">
                <a16:creationId xmlns:a16="http://schemas.microsoft.com/office/drawing/2014/main" id="{06A2744E-E1D1-A34A-A791-A5B0B611559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528062" y="5529133"/>
            <a:ext cx="822064" cy="82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564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>
            <a:extLst>
              <a:ext uri="{FF2B5EF4-FFF2-40B4-BE49-F238E27FC236}">
                <a16:creationId xmlns:a16="http://schemas.microsoft.com/office/drawing/2014/main" id="{BD03845D-FC83-5840-8A1D-B5E18DA92CF4}"/>
              </a:ext>
            </a:extLst>
          </p:cNvPr>
          <p:cNvSpPr/>
          <p:nvPr/>
        </p:nvSpPr>
        <p:spPr>
          <a:xfrm>
            <a:off x="1104675" y="234819"/>
            <a:ext cx="8028566" cy="1421858"/>
          </a:xfrm>
          <a:prstGeom prst="roundRect">
            <a:avLst/>
          </a:prstGeom>
          <a:solidFill>
            <a:srgbClr val="ACECE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63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CE142731-5282-CA4C-B7D7-279D90470186}"/>
              </a:ext>
            </a:extLst>
          </p:cNvPr>
          <p:cNvSpPr/>
          <p:nvPr/>
        </p:nvSpPr>
        <p:spPr>
          <a:xfrm>
            <a:off x="1594150" y="407863"/>
            <a:ext cx="1043492" cy="107576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7011B8FD-538B-ED48-8C9C-9CCC5E111CBE}"/>
              </a:ext>
            </a:extLst>
          </p:cNvPr>
          <p:cNvSpPr/>
          <p:nvPr/>
        </p:nvSpPr>
        <p:spPr>
          <a:xfrm>
            <a:off x="3459036" y="407863"/>
            <a:ext cx="1043492" cy="107576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8C35A770-62DD-0940-998E-F1F2559DB375}"/>
              </a:ext>
            </a:extLst>
          </p:cNvPr>
          <p:cNvSpPr/>
          <p:nvPr/>
        </p:nvSpPr>
        <p:spPr>
          <a:xfrm>
            <a:off x="5474748" y="407863"/>
            <a:ext cx="1043492" cy="107576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7A7CB590-FA47-F14D-9E87-0F1253CD2792}"/>
              </a:ext>
            </a:extLst>
          </p:cNvPr>
          <p:cNvSpPr/>
          <p:nvPr/>
        </p:nvSpPr>
        <p:spPr>
          <a:xfrm>
            <a:off x="7419188" y="407863"/>
            <a:ext cx="1043492" cy="107576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Rectángulo redondeado 53">
            <a:extLst>
              <a:ext uri="{FF2B5EF4-FFF2-40B4-BE49-F238E27FC236}">
                <a16:creationId xmlns:a16="http://schemas.microsoft.com/office/drawing/2014/main" id="{60B16EC7-8D5A-064D-8277-C9ECABB19D58}"/>
              </a:ext>
            </a:extLst>
          </p:cNvPr>
          <p:cNvSpPr/>
          <p:nvPr/>
        </p:nvSpPr>
        <p:spPr>
          <a:xfrm>
            <a:off x="1104675" y="1914805"/>
            <a:ext cx="8028566" cy="1421858"/>
          </a:xfrm>
          <a:prstGeom prst="roundRect">
            <a:avLst/>
          </a:prstGeom>
          <a:solidFill>
            <a:srgbClr val="ACECE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63"/>
          </a:p>
        </p:txBody>
      </p:sp>
      <p:sp>
        <p:nvSpPr>
          <p:cNvPr id="55" name="Elipse 54">
            <a:extLst>
              <a:ext uri="{FF2B5EF4-FFF2-40B4-BE49-F238E27FC236}">
                <a16:creationId xmlns:a16="http://schemas.microsoft.com/office/drawing/2014/main" id="{A4D8F21D-9F90-2546-8A20-E8FF4F6DB167}"/>
              </a:ext>
            </a:extLst>
          </p:cNvPr>
          <p:cNvSpPr/>
          <p:nvPr/>
        </p:nvSpPr>
        <p:spPr>
          <a:xfrm>
            <a:off x="1594150" y="2087849"/>
            <a:ext cx="1043492" cy="107576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Elipse 55">
            <a:extLst>
              <a:ext uri="{FF2B5EF4-FFF2-40B4-BE49-F238E27FC236}">
                <a16:creationId xmlns:a16="http://schemas.microsoft.com/office/drawing/2014/main" id="{CEABB4CC-CB1C-FB4D-9FA1-EE881552F046}"/>
              </a:ext>
            </a:extLst>
          </p:cNvPr>
          <p:cNvSpPr/>
          <p:nvPr/>
        </p:nvSpPr>
        <p:spPr>
          <a:xfrm>
            <a:off x="3459036" y="2087849"/>
            <a:ext cx="1043492" cy="107576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7" name="Elipse 56">
            <a:extLst>
              <a:ext uri="{FF2B5EF4-FFF2-40B4-BE49-F238E27FC236}">
                <a16:creationId xmlns:a16="http://schemas.microsoft.com/office/drawing/2014/main" id="{C3DCFA56-EF63-CB4A-BA32-288CF7632782}"/>
              </a:ext>
            </a:extLst>
          </p:cNvPr>
          <p:cNvSpPr/>
          <p:nvPr/>
        </p:nvSpPr>
        <p:spPr>
          <a:xfrm>
            <a:off x="5474748" y="2087849"/>
            <a:ext cx="1043492" cy="107576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Elipse 57">
            <a:extLst>
              <a:ext uri="{FF2B5EF4-FFF2-40B4-BE49-F238E27FC236}">
                <a16:creationId xmlns:a16="http://schemas.microsoft.com/office/drawing/2014/main" id="{E0DFE4B7-B5DD-8D49-B647-77FDCE2A755C}"/>
              </a:ext>
            </a:extLst>
          </p:cNvPr>
          <p:cNvSpPr/>
          <p:nvPr/>
        </p:nvSpPr>
        <p:spPr>
          <a:xfrm>
            <a:off x="7419188" y="2087849"/>
            <a:ext cx="1043492" cy="107576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5" name="Rectángulo redondeado 64">
            <a:extLst>
              <a:ext uri="{FF2B5EF4-FFF2-40B4-BE49-F238E27FC236}">
                <a16:creationId xmlns:a16="http://schemas.microsoft.com/office/drawing/2014/main" id="{A81E868D-2BB2-A14F-A6FE-14FF2A888A6A}"/>
              </a:ext>
            </a:extLst>
          </p:cNvPr>
          <p:cNvSpPr/>
          <p:nvPr/>
        </p:nvSpPr>
        <p:spPr>
          <a:xfrm>
            <a:off x="1104675" y="3521338"/>
            <a:ext cx="8028566" cy="1421858"/>
          </a:xfrm>
          <a:prstGeom prst="roundRect">
            <a:avLst/>
          </a:prstGeom>
          <a:solidFill>
            <a:srgbClr val="ACECE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63"/>
          </a:p>
        </p:txBody>
      </p:sp>
      <p:sp>
        <p:nvSpPr>
          <p:cNvPr id="67" name="Elipse 66">
            <a:extLst>
              <a:ext uri="{FF2B5EF4-FFF2-40B4-BE49-F238E27FC236}">
                <a16:creationId xmlns:a16="http://schemas.microsoft.com/office/drawing/2014/main" id="{0961612B-1549-C549-8669-BD58794CEACE}"/>
              </a:ext>
            </a:extLst>
          </p:cNvPr>
          <p:cNvSpPr/>
          <p:nvPr/>
        </p:nvSpPr>
        <p:spPr>
          <a:xfrm>
            <a:off x="1594150" y="3694382"/>
            <a:ext cx="1043492" cy="107576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9" name="Elipse 68">
            <a:extLst>
              <a:ext uri="{FF2B5EF4-FFF2-40B4-BE49-F238E27FC236}">
                <a16:creationId xmlns:a16="http://schemas.microsoft.com/office/drawing/2014/main" id="{D82504B4-545A-5044-8877-9EAA9E2FBA23}"/>
              </a:ext>
            </a:extLst>
          </p:cNvPr>
          <p:cNvSpPr/>
          <p:nvPr/>
        </p:nvSpPr>
        <p:spPr>
          <a:xfrm>
            <a:off x="3459036" y="3694382"/>
            <a:ext cx="1043492" cy="107576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1" name="Elipse 70">
            <a:extLst>
              <a:ext uri="{FF2B5EF4-FFF2-40B4-BE49-F238E27FC236}">
                <a16:creationId xmlns:a16="http://schemas.microsoft.com/office/drawing/2014/main" id="{5BA1650F-2167-2F4B-BDAD-D48BA46F7100}"/>
              </a:ext>
            </a:extLst>
          </p:cNvPr>
          <p:cNvSpPr/>
          <p:nvPr/>
        </p:nvSpPr>
        <p:spPr>
          <a:xfrm>
            <a:off x="5474748" y="3694382"/>
            <a:ext cx="1043492" cy="107576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3" name="Elipse 72">
            <a:extLst>
              <a:ext uri="{FF2B5EF4-FFF2-40B4-BE49-F238E27FC236}">
                <a16:creationId xmlns:a16="http://schemas.microsoft.com/office/drawing/2014/main" id="{03F65F73-1501-2943-A278-5C16165A5B60}"/>
              </a:ext>
            </a:extLst>
          </p:cNvPr>
          <p:cNvSpPr/>
          <p:nvPr/>
        </p:nvSpPr>
        <p:spPr>
          <a:xfrm>
            <a:off x="7419188" y="3694382"/>
            <a:ext cx="1043492" cy="107576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1" name="Rectángulo redondeado 80">
            <a:extLst>
              <a:ext uri="{FF2B5EF4-FFF2-40B4-BE49-F238E27FC236}">
                <a16:creationId xmlns:a16="http://schemas.microsoft.com/office/drawing/2014/main" id="{9C1DF9E9-4064-5546-92FD-321F69994A30}"/>
              </a:ext>
            </a:extLst>
          </p:cNvPr>
          <p:cNvSpPr/>
          <p:nvPr/>
        </p:nvSpPr>
        <p:spPr>
          <a:xfrm>
            <a:off x="1104675" y="5201323"/>
            <a:ext cx="8028566" cy="1421858"/>
          </a:xfrm>
          <a:prstGeom prst="roundRect">
            <a:avLst/>
          </a:prstGeom>
          <a:solidFill>
            <a:srgbClr val="ACECE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63"/>
          </a:p>
        </p:txBody>
      </p:sp>
      <p:sp>
        <p:nvSpPr>
          <p:cNvPr id="83" name="Elipse 82">
            <a:extLst>
              <a:ext uri="{FF2B5EF4-FFF2-40B4-BE49-F238E27FC236}">
                <a16:creationId xmlns:a16="http://schemas.microsoft.com/office/drawing/2014/main" id="{4FDC28A6-B6AE-7C4B-A767-5B85BBAB6B37}"/>
              </a:ext>
            </a:extLst>
          </p:cNvPr>
          <p:cNvSpPr/>
          <p:nvPr/>
        </p:nvSpPr>
        <p:spPr>
          <a:xfrm>
            <a:off x="1594150" y="5374367"/>
            <a:ext cx="1043492" cy="107576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5" name="Elipse 84">
            <a:extLst>
              <a:ext uri="{FF2B5EF4-FFF2-40B4-BE49-F238E27FC236}">
                <a16:creationId xmlns:a16="http://schemas.microsoft.com/office/drawing/2014/main" id="{56C99340-16C2-DA40-A02F-C0819ED25588}"/>
              </a:ext>
            </a:extLst>
          </p:cNvPr>
          <p:cNvSpPr/>
          <p:nvPr/>
        </p:nvSpPr>
        <p:spPr>
          <a:xfrm>
            <a:off x="3459036" y="5374367"/>
            <a:ext cx="1043492" cy="107576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7" name="Elipse 86">
            <a:extLst>
              <a:ext uri="{FF2B5EF4-FFF2-40B4-BE49-F238E27FC236}">
                <a16:creationId xmlns:a16="http://schemas.microsoft.com/office/drawing/2014/main" id="{8A4355C1-AF8B-D741-A5BA-0B0639CB3710}"/>
              </a:ext>
            </a:extLst>
          </p:cNvPr>
          <p:cNvSpPr/>
          <p:nvPr/>
        </p:nvSpPr>
        <p:spPr>
          <a:xfrm>
            <a:off x="5474748" y="5374367"/>
            <a:ext cx="1043492" cy="107576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9" name="Elipse 88">
            <a:extLst>
              <a:ext uri="{FF2B5EF4-FFF2-40B4-BE49-F238E27FC236}">
                <a16:creationId xmlns:a16="http://schemas.microsoft.com/office/drawing/2014/main" id="{1F93C206-7473-004D-81C1-58096ADFB290}"/>
              </a:ext>
            </a:extLst>
          </p:cNvPr>
          <p:cNvSpPr/>
          <p:nvPr/>
        </p:nvSpPr>
        <p:spPr>
          <a:xfrm>
            <a:off x="7419188" y="5374367"/>
            <a:ext cx="1043492" cy="107576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476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e 4">
            <a:extLst>
              <a:ext uri="{FF2B5EF4-FFF2-40B4-BE49-F238E27FC236}">
                <a16:creationId xmlns:a16="http://schemas.microsoft.com/office/drawing/2014/main" id="{CE142731-5282-CA4C-B7D7-279D90470186}"/>
              </a:ext>
            </a:extLst>
          </p:cNvPr>
          <p:cNvSpPr/>
          <p:nvPr/>
        </p:nvSpPr>
        <p:spPr>
          <a:xfrm>
            <a:off x="1594150" y="407863"/>
            <a:ext cx="1043492" cy="107576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7011B8FD-538B-ED48-8C9C-9CCC5E111CBE}"/>
              </a:ext>
            </a:extLst>
          </p:cNvPr>
          <p:cNvSpPr/>
          <p:nvPr/>
        </p:nvSpPr>
        <p:spPr>
          <a:xfrm>
            <a:off x="3459036" y="407863"/>
            <a:ext cx="1043492" cy="107576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8C35A770-62DD-0940-998E-F1F2559DB375}"/>
              </a:ext>
            </a:extLst>
          </p:cNvPr>
          <p:cNvSpPr/>
          <p:nvPr/>
        </p:nvSpPr>
        <p:spPr>
          <a:xfrm>
            <a:off x="5474748" y="407863"/>
            <a:ext cx="1043492" cy="107576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7A7CB590-FA47-F14D-9E87-0F1253CD2792}"/>
              </a:ext>
            </a:extLst>
          </p:cNvPr>
          <p:cNvSpPr/>
          <p:nvPr/>
        </p:nvSpPr>
        <p:spPr>
          <a:xfrm>
            <a:off x="7419188" y="407863"/>
            <a:ext cx="1043492" cy="107576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B9FA7988-5F2A-B041-81F4-2360C127DC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9902" y="510106"/>
            <a:ext cx="822064" cy="822064"/>
          </a:xfrm>
          <a:prstGeom prst="rect">
            <a:avLst/>
          </a:prstGeom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62AC2F3C-B385-3843-BA8E-DF8BD63DF9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9219" y="534713"/>
            <a:ext cx="822064" cy="822064"/>
          </a:xfrm>
          <a:prstGeom prst="rect">
            <a:avLst/>
          </a:prstGeom>
        </p:spPr>
      </p:pic>
      <p:pic>
        <p:nvPicPr>
          <p:cNvPr id="24" name="Imagen 23">
            <a:extLst>
              <a:ext uri="{FF2B5EF4-FFF2-40B4-BE49-F238E27FC236}">
                <a16:creationId xmlns:a16="http://schemas.microsoft.com/office/drawing/2014/main" id="{05760A99-84F1-5D4F-8A30-1AE63D965B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2536" y="510106"/>
            <a:ext cx="822064" cy="822064"/>
          </a:xfrm>
          <a:prstGeom prst="rect">
            <a:avLst/>
          </a:prstGeom>
        </p:spPr>
      </p:pic>
      <p:sp>
        <p:nvSpPr>
          <p:cNvPr id="55" name="Elipse 54">
            <a:extLst>
              <a:ext uri="{FF2B5EF4-FFF2-40B4-BE49-F238E27FC236}">
                <a16:creationId xmlns:a16="http://schemas.microsoft.com/office/drawing/2014/main" id="{A4D8F21D-9F90-2546-8A20-E8FF4F6DB167}"/>
              </a:ext>
            </a:extLst>
          </p:cNvPr>
          <p:cNvSpPr/>
          <p:nvPr/>
        </p:nvSpPr>
        <p:spPr>
          <a:xfrm>
            <a:off x="1594150" y="2087849"/>
            <a:ext cx="1043492" cy="107576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Elipse 55">
            <a:extLst>
              <a:ext uri="{FF2B5EF4-FFF2-40B4-BE49-F238E27FC236}">
                <a16:creationId xmlns:a16="http://schemas.microsoft.com/office/drawing/2014/main" id="{CEABB4CC-CB1C-FB4D-9FA1-EE881552F046}"/>
              </a:ext>
            </a:extLst>
          </p:cNvPr>
          <p:cNvSpPr/>
          <p:nvPr/>
        </p:nvSpPr>
        <p:spPr>
          <a:xfrm>
            <a:off x="3459036" y="2087849"/>
            <a:ext cx="1043492" cy="107576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7" name="Elipse 56">
            <a:extLst>
              <a:ext uri="{FF2B5EF4-FFF2-40B4-BE49-F238E27FC236}">
                <a16:creationId xmlns:a16="http://schemas.microsoft.com/office/drawing/2014/main" id="{C3DCFA56-EF63-CB4A-BA32-288CF7632782}"/>
              </a:ext>
            </a:extLst>
          </p:cNvPr>
          <p:cNvSpPr/>
          <p:nvPr/>
        </p:nvSpPr>
        <p:spPr>
          <a:xfrm>
            <a:off x="5474748" y="2087849"/>
            <a:ext cx="1043492" cy="107576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Elipse 57">
            <a:extLst>
              <a:ext uri="{FF2B5EF4-FFF2-40B4-BE49-F238E27FC236}">
                <a16:creationId xmlns:a16="http://schemas.microsoft.com/office/drawing/2014/main" id="{E0DFE4B7-B5DD-8D49-B647-77FDCE2A755C}"/>
              </a:ext>
            </a:extLst>
          </p:cNvPr>
          <p:cNvSpPr/>
          <p:nvPr/>
        </p:nvSpPr>
        <p:spPr>
          <a:xfrm>
            <a:off x="7419188" y="2087849"/>
            <a:ext cx="1043492" cy="107576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7" name="Elipse 66">
            <a:extLst>
              <a:ext uri="{FF2B5EF4-FFF2-40B4-BE49-F238E27FC236}">
                <a16:creationId xmlns:a16="http://schemas.microsoft.com/office/drawing/2014/main" id="{0961612B-1549-C549-8669-BD58794CEACE}"/>
              </a:ext>
            </a:extLst>
          </p:cNvPr>
          <p:cNvSpPr/>
          <p:nvPr/>
        </p:nvSpPr>
        <p:spPr>
          <a:xfrm>
            <a:off x="1594150" y="3694382"/>
            <a:ext cx="1043492" cy="107576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9" name="Elipse 68">
            <a:extLst>
              <a:ext uri="{FF2B5EF4-FFF2-40B4-BE49-F238E27FC236}">
                <a16:creationId xmlns:a16="http://schemas.microsoft.com/office/drawing/2014/main" id="{D82504B4-545A-5044-8877-9EAA9E2FBA23}"/>
              </a:ext>
            </a:extLst>
          </p:cNvPr>
          <p:cNvSpPr/>
          <p:nvPr/>
        </p:nvSpPr>
        <p:spPr>
          <a:xfrm>
            <a:off x="3459036" y="3694382"/>
            <a:ext cx="1043492" cy="107576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1" name="Elipse 70">
            <a:extLst>
              <a:ext uri="{FF2B5EF4-FFF2-40B4-BE49-F238E27FC236}">
                <a16:creationId xmlns:a16="http://schemas.microsoft.com/office/drawing/2014/main" id="{5BA1650F-2167-2F4B-BDAD-D48BA46F7100}"/>
              </a:ext>
            </a:extLst>
          </p:cNvPr>
          <p:cNvSpPr/>
          <p:nvPr/>
        </p:nvSpPr>
        <p:spPr>
          <a:xfrm>
            <a:off x="5474748" y="3694382"/>
            <a:ext cx="1043492" cy="107576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3" name="Elipse 72">
            <a:extLst>
              <a:ext uri="{FF2B5EF4-FFF2-40B4-BE49-F238E27FC236}">
                <a16:creationId xmlns:a16="http://schemas.microsoft.com/office/drawing/2014/main" id="{03F65F73-1501-2943-A278-5C16165A5B60}"/>
              </a:ext>
            </a:extLst>
          </p:cNvPr>
          <p:cNvSpPr/>
          <p:nvPr/>
        </p:nvSpPr>
        <p:spPr>
          <a:xfrm>
            <a:off x="7419188" y="3694382"/>
            <a:ext cx="1043492" cy="107576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3" name="Elipse 82">
            <a:extLst>
              <a:ext uri="{FF2B5EF4-FFF2-40B4-BE49-F238E27FC236}">
                <a16:creationId xmlns:a16="http://schemas.microsoft.com/office/drawing/2014/main" id="{4FDC28A6-B6AE-7C4B-A767-5B85BBAB6B37}"/>
              </a:ext>
            </a:extLst>
          </p:cNvPr>
          <p:cNvSpPr/>
          <p:nvPr/>
        </p:nvSpPr>
        <p:spPr>
          <a:xfrm>
            <a:off x="1594150" y="5374367"/>
            <a:ext cx="1043492" cy="107576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5" name="Elipse 84">
            <a:extLst>
              <a:ext uri="{FF2B5EF4-FFF2-40B4-BE49-F238E27FC236}">
                <a16:creationId xmlns:a16="http://schemas.microsoft.com/office/drawing/2014/main" id="{56C99340-16C2-DA40-A02F-C0819ED25588}"/>
              </a:ext>
            </a:extLst>
          </p:cNvPr>
          <p:cNvSpPr/>
          <p:nvPr/>
        </p:nvSpPr>
        <p:spPr>
          <a:xfrm>
            <a:off x="3459036" y="5374367"/>
            <a:ext cx="1043492" cy="107576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7" name="Elipse 86">
            <a:extLst>
              <a:ext uri="{FF2B5EF4-FFF2-40B4-BE49-F238E27FC236}">
                <a16:creationId xmlns:a16="http://schemas.microsoft.com/office/drawing/2014/main" id="{8A4355C1-AF8B-D741-A5BA-0B0639CB3710}"/>
              </a:ext>
            </a:extLst>
          </p:cNvPr>
          <p:cNvSpPr/>
          <p:nvPr/>
        </p:nvSpPr>
        <p:spPr>
          <a:xfrm>
            <a:off x="5474748" y="5374367"/>
            <a:ext cx="1043492" cy="107576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9" name="Elipse 88">
            <a:extLst>
              <a:ext uri="{FF2B5EF4-FFF2-40B4-BE49-F238E27FC236}">
                <a16:creationId xmlns:a16="http://schemas.microsoft.com/office/drawing/2014/main" id="{1F93C206-7473-004D-81C1-58096ADFB290}"/>
              </a:ext>
            </a:extLst>
          </p:cNvPr>
          <p:cNvSpPr/>
          <p:nvPr/>
        </p:nvSpPr>
        <p:spPr>
          <a:xfrm>
            <a:off x="7419188" y="5374367"/>
            <a:ext cx="1043492" cy="107576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6" name="Imagen 25">
            <a:extLst>
              <a:ext uri="{FF2B5EF4-FFF2-40B4-BE49-F238E27FC236}">
                <a16:creationId xmlns:a16="http://schemas.microsoft.com/office/drawing/2014/main" id="{EDAFBA15-BFC5-0241-B398-FDCAB50DD7A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11437" y="3855265"/>
            <a:ext cx="738689" cy="738689"/>
          </a:xfrm>
          <a:prstGeom prst="rect">
            <a:avLst/>
          </a:prstGeom>
        </p:spPr>
      </p:pic>
      <p:pic>
        <p:nvPicPr>
          <p:cNvPr id="28" name="Imagen 27">
            <a:extLst>
              <a:ext uri="{FF2B5EF4-FFF2-40B4-BE49-F238E27FC236}">
                <a16:creationId xmlns:a16="http://schemas.microsoft.com/office/drawing/2014/main" id="{AA970576-0414-5040-B199-CE595C5A2DA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85329" y="2223626"/>
            <a:ext cx="768320" cy="768320"/>
          </a:xfrm>
          <a:prstGeom prst="rect">
            <a:avLst/>
          </a:prstGeom>
        </p:spPr>
      </p:pic>
      <p:pic>
        <p:nvPicPr>
          <p:cNvPr id="30" name="Imagen 29">
            <a:extLst>
              <a:ext uri="{FF2B5EF4-FFF2-40B4-BE49-F238E27FC236}">
                <a16:creationId xmlns:a16="http://schemas.microsoft.com/office/drawing/2014/main" id="{27CB4227-9BF5-8A44-8017-8A14A2519F3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93629" y="2224553"/>
            <a:ext cx="739530" cy="739530"/>
          </a:xfrm>
          <a:prstGeom prst="rect">
            <a:avLst/>
          </a:prstGeom>
        </p:spPr>
      </p:pic>
      <p:pic>
        <p:nvPicPr>
          <p:cNvPr id="32" name="Imagen 31">
            <a:extLst>
              <a:ext uri="{FF2B5EF4-FFF2-40B4-BE49-F238E27FC236}">
                <a16:creationId xmlns:a16="http://schemas.microsoft.com/office/drawing/2014/main" id="{25C6ECB0-41B2-F543-A57B-F8531AE414D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78834" y="3797448"/>
            <a:ext cx="854325" cy="854325"/>
          </a:xfrm>
          <a:prstGeom prst="rect">
            <a:avLst/>
          </a:prstGeom>
          <a:ln>
            <a:noFill/>
          </a:ln>
        </p:spPr>
      </p:pic>
      <p:pic>
        <p:nvPicPr>
          <p:cNvPr id="34" name="Imagen 33">
            <a:extLst>
              <a:ext uri="{FF2B5EF4-FFF2-40B4-BE49-F238E27FC236}">
                <a16:creationId xmlns:a16="http://schemas.microsoft.com/office/drawing/2014/main" id="{0EB87BD1-4119-A94B-A25A-3BC0F0F8DCB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816352" y="2312894"/>
            <a:ext cx="651189" cy="651189"/>
          </a:xfrm>
          <a:prstGeom prst="rect">
            <a:avLst/>
          </a:prstGeom>
        </p:spPr>
      </p:pic>
      <p:pic>
        <p:nvPicPr>
          <p:cNvPr id="36" name="Imagen 35">
            <a:extLst>
              <a:ext uri="{FF2B5EF4-FFF2-40B4-BE49-F238E27FC236}">
                <a16:creationId xmlns:a16="http://schemas.microsoft.com/office/drawing/2014/main" id="{586B1EC8-2D59-9D44-BCB2-7D248F66DDD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657335" y="5513520"/>
            <a:ext cx="797457" cy="797457"/>
          </a:xfrm>
          <a:prstGeom prst="rect">
            <a:avLst/>
          </a:prstGeom>
        </p:spPr>
      </p:pic>
      <p:pic>
        <p:nvPicPr>
          <p:cNvPr id="44" name="Imagen 43">
            <a:extLst>
              <a:ext uri="{FF2B5EF4-FFF2-40B4-BE49-F238E27FC236}">
                <a16:creationId xmlns:a16="http://schemas.microsoft.com/office/drawing/2014/main" id="{6F50EA9A-45DE-4549-8645-637A1F8E656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583671" y="3811786"/>
            <a:ext cx="825646" cy="825646"/>
          </a:xfrm>
          <a:prstGeom prst="rect">
            <a:avLst/>
          </a:prstGeom>
        </p:spPr>
      </p:pic>
      <p:pic>
        <p:nvPicPr>
          <p:cNvPr id="46" name="Imagen 45">
            <a:extLst>
              <a:ext uri="{FF2B5EF4-FFF2-40B4-BE49-F238E27FC236}">
                <a16:creationId xmlns:a16="http://schemas.microsoft.com/office/drawing/2014/main" id="{9B2CFD30-238F-4F4B-89BA-BBDB81B6268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816352" y="5618660"/>
            <a:ext cx="643011" cy="643011"/>
          </a:xfrm>
          <a:prstGeom prst="rect">
            <a:avLst/>
          </a:prstGeom>
        </p:spPr>
      </p:pic>
      <p:pic>
        <p:nvPicPr>
          <p:cNvPr id="93" name="Imagen 92">
            <a:extLst>
              <a:ext uri="{FF2B5EF4-FFF2-40B4-BE49-F238E27FC236}">
                <a16:creationId xmlns:a16="http://schemas.microsoft.com/office/drawing/2014/main" id="{06A2744E-E1D1-A34A-A791-A5B0B611559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528062" y="5529133"/>
            <a:ext cx="822064" cy="82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0539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77</Words>
  <Application>Microsoft Macintosh PowerPoint</Application>
  <PresentationFormat>A4 (210 x 297 mm)</PresentationFormat>
  <Paragraphs>6</Paragraphs>
  <Slides>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Aceituna DEMO</vt:lpstr>
      <vt:lpstr>Arial</vt:lpstr>
      <vt:lpstr>Calibri</vt:lpstr>
      <vt:lpstr>Calibri Light</vt:lpstr>
      <vt:lpstr>Janda Manatee Solid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Teresa Sánchez</dc:creator>
  <cp:lastModifiedBy>Teresa Sánchez</cp:lastModifiedBy>
  <cp:revision>1</cp:revision>
  <dcterms:created xsi:type="dcterms:W3CDTF">2021-11-06T16:44:02Z</dcterms:created>
  <dcterms:modified xsi:type="dcterms:W3CDTF">2021-11-06T17:01:43Z</dcterms:modified>
</cp:coreProperties>
</file>