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Office_Excel1.xlsx"/><Relationship Id="rId1" Type="http://schemas.openxmlformats.org/officeDocument/2006/relationships/image" Target="../media/image1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Office_Excel2.xlsx"/><Relationship Id="rId1" Type="http://schemas.openxmlformats.org/officeDocument/2006/relationships/image" Target="../media/image1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  <a:ln w="50800">
              <a:solidFill>
                <a:schemeClr val="bg2"/>
              </a:solidFill>
            </a:ln>
          </c:spPr>
          <c:cat>
            <c:numRef>
              <c:f>Hoja1!$A$2:$A$13</c:f>
              <c:numCache>
                <c:formatCode>General</c:formatCode>
                <c:ptCount val="12"/>
              </c:numCache>
            </c:numRef>
          </c:cat>
          <c:val>
            <c:numRef>
              <c:f>Hoja1!$B$2:$B$13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firstSliceAng val="0"/>
      </c:pieChart>
    </c:plotArea>
    <c:plotVisOnly val="1"/>
  </c:chart>
  <c:spPr>
    <a:noFill/>
  </c:spPr>
  <c:txPr>
    <a:bodyPr/>
    <a:lstStyle/>
    <a:p>
      <a:pPr>
        <a:defRPr sz="1800"/>
      </a:pPr>
      <a:endParaRPr lang="es-E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  <a:ln w="50800">
              <a:solidFill>
                <a:schemeClr val="bg2"/>
              </a:solidFill>
            </a:ln>
          </c:spPr>
          <c:cat>
            <c:numRef>
              <c:f>Hoja1!$A$2:$A$13</c:f>
              <c:numCache>
                <c:formatCode>General</c:formatCode>
                <c:ptCount val="12"/>
              </c:numCache>
            </c:numRef>
          </c:cat>
          <c:val>
            <c:numRef>
              <c:f>Hoja1!$B$2:$B$13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firstSliceAng val="0"/>
      </c:pieChart>
    </c:plotArea>
    <c:plotVisOnly val="1"/>
  </c:chart>
  <c:spPr>
    <a:noFill/>
  </c:spPr>
  <c:txPr>
    <a:bodyPr/>
    <a:lstStyle/>
    <a:p>
      <a:pPr>
        <a:defRPr sz="1800"/>
      </a:pPr>
      <a:endParaRPr lang="es-ES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C12C-7D2D-4933-8B18-6C478A35C268}" type="datetimeFigureOut">
              <a:rPr lang="es-ES" smtClean="0"/>
              <a:t>21/10/2021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5BF7-03B6-4C3D-BAEA-4BE7CF3A219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C12C-7D2D-4933-8B18-6C478A35C268}" type="datetimeFigureOut">
              <a:rPr lang="es-ES" smtClean="0"/>
              <a:t>21/10/2021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5BF7-03B6-4C3D-BAEA-4BE7CF3A219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C12C-7D2D-4933-8B18-6C478A35C268}" type="datetimeFigureOut">
              <a:rPr lang="es-ES" smtClean="0"/>
              <a:t>21/10/2021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5BF7-03B6-4C3D-BAEA-4BE7CF3A219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C12C-7D2D-4933-8B18-6C478A35C268}" type="datetimeFigureOut">
              <a:rPr lang="es-ES" smtClean="0"/>
              <a:t>21/10/2021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5BF7-03B6-4C3D-BAEA-4BE7CF3A219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C12C-7D2D-4933-8B18-6C478A35C268}" type="datetimeFigureOut">
              <a:rPr lang="es-ES" smtClean="0"/>
              <a:t>21/10/2021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5BF7-03B6-4C3D-BAEA-4BE7CF3A219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C12C-7D2D-4933-8B18-6C478A35C268}" type="datetimeFigureOut">
              <a:rPr lang="es-ES" smtClean="0"/>
              <a:t>21/10/2021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5BF7-03B6-4C3D-BAEA-4BE7CF3A219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C12C-7D2D-4933-8B18-6C478A35C268}" type="datetimeFigureOut">
              <a:rPr lang="es-ES" smtClean="0"/>
              <a:t>21/10/2021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5BF7-03B6-4C3D-BAEA-4BE7CF3A219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C12C-7D2D-4933-8B18-6C478A35C268}" type="datetimeFigureOut">
              <a:rPr lang="es-ES" smtClean="0"/>
              <a:t>21/10/2021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5BF7-03B6-4C3D-BAEA-4BE7CF3A219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C12C-7D2D-4933-8B18-6C478A35C268}" type="datetimeFigureOut">
              <a:rPr lang="es-ES" smtClean="0"/>
              <a:t>21/10/2021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5BF7-03B6-4C3D-BAEA-4BE7CF3A219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C12C-7D2D-4933-8B18-6C478A35C268}" type="datetimeFigureOut">
              <a:rPr lang="es-ES" smtClean="0"/>
              <a:t>21/10/2021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5BF7-03B6-4C3D-BAEA-4BE7CF3A219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0C12C-7D2D-4933-8B18-6C478A35C268}" type="datetimeFigureOut">
              <a:rPr lang="es-ES" smtClean="0"/>
              <a:t>21/10/2021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5BF7-03B6-4C3D-BAEA-4BE7CF3A219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0C12C-7D2D-4933-8B18-6C478A35C268}" type="datetimeFigureOut">
              <a:rPr lang="es-ES" smtClean="0"/>
              <a:t>21/10/2021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55BF7-03B6-4C3D-BAEA-4BE7CF3A219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chart" Target="../charts/chart2.xml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59 Grupo"/>
          <p:cNvGrpSpPr/>
          <p:nvPr/>
        </p:nvGrpSpPr>
        <p:grpSpPr>
          <a:xfrm>
            <a:off x="-500098" y="214290"/>
            <a:ext cx="6096000" cy="4064000"/>
            <a:chOff x="1524000" y="1397000"/>
            <a:chExt cx="6096000" cy="4064000"/>
          </a:xfrm>
        </p:grpSpPr>
        <p:grpSp>
          <p:nvGrpSpPr>
            <p:cNvPr id="17" name="16 Grupo"/>
            <p:cNvGrpSpPr/>
            <p:nvPr/>
          </p:nvGrpSpPr>
          <p:grpSpPr>
            <a:xfrm>
              <a:off x="1524000" y="1397000"/>
              <a:ext cx="6096000" cy="4064000"/>
              <a:chOff x="1524000" y="1397000"/>
              <a:chExt cx="6096000" cy="4064000"/>
            </a:xfrm>
          </p:grpSpPr>
          <p:graphicFrame>
            <p:nvGraphicFramePr>
              <p:cNvPr id="4" name="3 Gráfico"/>
              <p:cNvGraphicFramePr/>
              <p:nvPr/>
            </p:nvGraphicFramePr>
            <p:xfrm>
              <a:off x="1524000" y="1397000"/>
              <a:ext cx="6096000" cy="4064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5" name="4 Elipse"/>
              <p:cNvSpPr/>
              <p:nvPr/>
            </p:nvSpPr>
            <p:spPr>
              <a:xfrm>
                <a:off x="3214678" y="2071678"/>
                <a:ext cx="571504" cy="5715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" name="5 Elipse"/>
              <p:cNvSpPr/>
              <p:nvPr/>
            </p:nvSpPr>
            <p:spPr>
              <a:xfrm>
                <a:off x="2786050" y="2786058"/>
                <a:ext cx="571504" cy="5715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7" name="6 Elipse"/>
              <p:cNvSpPr/>
              <p:nvPr/>
            </p:nvSpPr>
            <p:spPr>
              <a:xfrm>
                <a:off x="3857620" y="1643050"/>
                <a:ext cx="571504" cy="5715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8" name="7 Elipse"/>
              <p:cNvSpPr/>
              <p:nvPr/>
            </p:nvSpPr>
            <p:spPr>
              <a:xfrm>
                <a:off x="4643438" y="1643050"/>
                <a:ext cx="571504" cy="5715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9" name="8 Elipse"/>
              <p:cNvSpPr/>
              <p:nvPr/>
            </p:nvSpPr>
            <p:spPr>
              <a:xfrm>
                <a:off x="5357818" y="2071678"/>
                <a:ext cx="571504" cy="5715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0" name="9 Elipse"/>
              <p:cNvSpPr/>
              <p:nvPr/>
            </p:nvSpPr>
            <p:spPr>
              <a:xfrm>
                <a:off x="5786446" y="2714620"/>
                <a:ext cx="571504" cy="5715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" name="10 Elipse"/>
              <p:cNvSpPr/>
              <p:nvPr/>
            </p:nvSpPr>
            <p:spPr>
              <a:xfrm>
                <a:off x="2786050" y="3500438"/>
                <a:ext cx="571504" cy="5715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" name="11 Elipse"/>
              <p:cNvSpPr/>
              <p:nvPr/>
            </p:nvSpPr>
            <p:spPr>
              <a:xfrm>
                <a:off x="3214678" y="4214818"/>
                <a:ext cx="571504" cy="5715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3" name="12 Elipse"/>
              <p:cNvSpPr/>
              <p:nvPr/>
            </p:nvSpPr>
            <p:spPr>
              <a:xfrm>
                <a:off x="5786446" y="3571876"/>
                <a:ext cx="571504" cy="5715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4" name="13 Elipse"/>
              <p:cNvSpPr/>
              <p:nvPr/>
            </p:nvSpPr>
            <p:spPr>
              <a:xfrm>
                <a:off x="5357818" y="4214818"/>
                <a:ext cx="571504" cy="5715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" name="14 Elipse"/>
              <p:cNvSpPr/>
              <p:nvPr/>
            </p:nvSpPr>
            <p:spPr>
              <a:xfrm>
                <a:off x="4714876" y="4643446"/>
                <a:ext cx="571504" cy="5715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6" name="15 Elipse"/>
              <p:cNvSpPr/>
              <p:nvPr/>
            </p:nvSpPr>
            <p:spPr>
              <a:xfrm>
                <a:off x="3857620" y="4643446"/>
                <a:ext cx="571504" cy="5715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pic>
          <p:nvPicPr>
            <p:cNvPr id="11266" name="Picture 2" descr="frankenstein icono grati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810036">
              <a:off x="4691697" y="1691309"/>
              <a:ext cx="468941" cy="468941"/>
            </a:xfrm>
            <a:prstGeom prst="rect">
              <a:avLst/>
            </a:prstGeom>
            <a:noFill/>
          </p:spPr>
        </p:pic>
        <p:pic>
          <p:nvPicPr>
            <p:cNvPr id="11268" name="Picture 4" descr="calabaza icono gratis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606150">
              <a:off x="5437492" y="2079915"/>
              <a:ext cx="464269" cy="464269"/>
            </a:xfrm>
            <a:prstGeom prst="rect">
              <a:avLst/>
            </a:prstGeom>
            <a:noFill/>
          </p:spPr>
        </p:pic>
        <p:pic>
          <p:nvPicPr>
            <p:cNvPr id="11270" name="Picture 6" descr="disfraz de fantasma icono gratis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20661797">
              <a:off x="3913492" y="1698921"/>
              <a:ext cx="480555" cy="480556"/>
            </a:xfrm>
            <a:prstGeom prst="rect">
              <a:avLst/>
            </a:prstGeom>
            <a:noFill/>
          </p:spPr>
        </p:pic>
        <p:pic>
          <p:nvPicPr>
            <p:cNvPr id="11272" name="Picture 8" descr="casa embrujada icono gratis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19779800">
              <a:off x="3235429" y="2092430"/>
              <a:ext cx="500822" cy="500822"/>
            </a:xfrm>
            <a:prstGeom prst="rect">
              <a:avLst/>
            </a:prstGeom>
            <a:noFill/>
          </p:spPr>
        </p:pic>
        <p:pic>
          <p:nvPicPr>
            <p:cNvPr id="11274" name="Picture 10" descr="momia icono gratis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3071129">
              <a:off x="5880496" y="2737233"/>
              <a:ext cx="457882" cy="457882"/>
            </a:xfrm>
            <a:prstGeom prst="rect">
              <a:avLst/>
            </a:prstGeom>
            <a:noFill/>
          </p:spPr>
        </p:pic>
        <p:pic>
          <p:nvPicPr>
            <p:cNvPr id="11276" name="Picture 12" descr="calavera mexicana icono gratis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17616187">
              <a:off x="2805253" y="2805262"/>
              <a:ext cx="498251" cy="498251"/>
            </a:xfrm>
            <a:prstGeom prst="rect">
              <a:avLst/>
            </a:prstGeom>
            <a:noFill/>
          </p:spPr>
        </p:pic>
        <p:pic>
          <p:nvPicPr>
            <p:cNvPr id="11278" name="Picture 14" descr="telaraña icono gratis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786446" y="3571876"/>
              <a:ext cx="590520" cy="590520"/>
            </a:xfrm>
            <a:prstGeom prst="rect">
              <a:avLst/>
            </a:prstGeom>
            <a:noFill/>
          </p:spPr>
        </p:pic>
        <p:pic>
          <p:nvPicPr>
            <p:cNvPr id="11280" name="Picture 16" descr="caldera icono gratis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 rot="14435693">
              <a:off x="2802564" y="3588390"/>
              <a:ext cx="485720" cy="485720"/>
            </a:xfrm>
            <a:prstGeom prst="rect">
              <a:avLst/>
            </a:prstGeom>
            <a:noFill/>
          </p:spPr>
        </p:pic>
        <p:pic>
          <p:nvPicPr>
            <p:cNvPr id="11282" name="Picture 18" descr="cacería de brujas icono gratis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 rot="7678378">
              <a:off x="5377096" y="4305533"/>
              <a:ext cx="489068" cy="489068"/>
            </a:xfrm>
            <a:prstGeom prst="rect">
              <a:avLst/>
            </a:prstGeom>
            <a:noFill/>
          </p:spPr>
        </p:pic>
        <p:pic>
          <p:nvPicPr>
            <p:cNvPr id="11284" name="Picture 20" descr="gato icono gratis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 rot="14213720">
              <a:off x="3226892" y="4271380"/>
              <a:ext cx="450470" cy="450470"/>
            </a:xfrm>
            <a:prstGeom prst="rect">
              <a:avLst/>
            </a:prstGeom>
            <a:noFill/>
          </p:spPr>
        </p:pic>
        <p:pic>
          <p:nvPicPr>
            <p:cNvPr id="11286" name="Picture 22" descr="poción icono gratis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 rot="9070714">
              <a:off x="4794528" y="4749774"/>
              <a:ext cx="444733" cy="444733"/>
            </a:xfrm>
            <a:prstGeom prst="rect">
              <a:avLst/>
            </a:prstGeom>
            <a:noFill/>
          </p:spPr>
        </p:pic>
        <p:pic>
          <p:nvPicPr>
            <p:cNvPr id="11288" name="Picture 24" descr="verdugo icono gratis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 rot="12155661">
              <a:off x="3860736" y="4708462"/>
              <a:ext cx="484961" cy="484961"/>
            </a:xfrm>
            <a:prstGeom prst="rect">
              <a:avLst/>
            </a:prstGeom>
            <a:noFill/>
          </p:spPr>
        </p:pic>
      </p:grpSp>
      <p:grpSp>
        <p:nvGrpSpPr>
          <p:cNvPr id="61" name="60 Grupo"/>
          <p:cNvGrpSpPr/>
          <p:nvPr/>
        </p:nvGrpSpPr>
        <p:grpSpPr>
          <a:xfrm>
            <a:off x="3357554" y="2571744"/>
            <a:ext cx="6096000" cy="4064000"/>
            <a:chOff x="1524000" y="1397000"/>
            <a:chExt cx="6096000" cy="4064000"/>
          </a:xfrm>
        </p:grpSpPr>
        <p:grpSp>
          <p:nvGrpSpPr>
            <p:cNvPr id="62" name="16 Grupo"/>
            <p:cNvGrpSpPr/>
            <p:nvPr/>
          </p:nvGrpSpPr>
          <p:grpSpPr>
            <a:xfrm>
              <a:off x="1524000" y="1397000"/>
              <a:ext cx="6096000" cy="4064000"/>
              <a:chOff x="1524000" y="1397000"/>
              <a:chExt cx="6096000" cy="4064000"/>
            </a:xfrm>
          </p:grpSpPr>
          <p:graphicFrame>
            <p:nvGraphicFramePr>
              <p:cNvPr id="75" name="74 Gráfico"/>
              <p:cNvGraphicFramePr/>
              <p:nvPr/>
            </p:nvGraphicFramePr>
            <p:xfrm>
              <a:off x="1524000" y="1397000"/>
              <a:ext cx="6096000" cy="4064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5"/>
              </a:graphicData>
            </a:graphic>
          </p:graphicFrame>
          <p:sp>
            <p:nvSpPr>
              <p:cNvPr id="76" name="75 Elipse"/>
              <p:cNvSpPr/>
              <p:nvPr/>
            </p:nvSpPr>
            <p:spPr>
              <a:xfrm>
                <a:off x="3214678" y="2071678"/>
                <a:ext cx="571504" cy="5715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77" name="76 Elipse"/>
              <p:cNvSpPr/>
              <p:nvPr/>
            </p:nvSpPr>
            <p:spPr>
              <a:xfrm>
                <a:off x="2786050" y="2786058"/>
                <a:ext cx="571504" cy="5715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78" name="77 Elipse"/>
              <p:cNvSpPr/>
              <p:nvPr/>
            </p:nvSpPr>
            <p:spPr>
              <a:xfrm>
                <a:off x="3857620" y="1643050"/>
                <a:ext cx="571504" cy="5715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79" name="78 Elipse"/>
              <p:cNvSpPr/>
              <p:nvPr/>
            </p:nvSpPr>
            <p:spPr>
              <a:xfrm>
                <a:off x="4643438" y="1643050"/>
                <a:ext cx="571504" cy="5715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80" name="79 Elipse"/>
              <p:cNvSpPr/>
              <p:nvPr/>
            </p:nvSpPr>
            <p:spPr>
              <a:xfrm>
                <a:off x="5357818" y="2071678"/>
                <a:ext cx="571504" cy="5715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81" name="80 Elipse"/>
              <p:cNvSpPr/>
              <p:nvPr/>
            </p:nvSpPr>
            <p:spPr>
              <a:xfrm>
                <a:off x="5786446" y="2714620"/>
                <a:ext cx="571504" cy="5715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82" name="81 Elipse"/>
              <p:cNvSpPr/>
              <p:nvPr/>
            </p:nvSpPr>
            <p:spPr>
              <a:xfrm>
                <a:off x="2786050" y="3500438"/>
                <a:ext cx="571504" cy="5715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83" name="82 Elipse"/>
              <p:cNvSpPr/>
              <p:nvPr/>
            </p:nvSpPr>
            <p:spPr>
              <a:xfrm>
                <a:off x="3214678" y="4214818"/>
                <a:ext cx="571504" cy="5715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84" name="83 Elipse"/>
              <p:cNvSpPr/>
              <p:nvPr/>
            </p:nvSpPr>
            <p:spPr>
              <a:xfrm>
                <a:off x="5786446" y="3571876"/>
                <a:ext cx="571504" cy="5715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85" name="84 Elipse"/>
              <p:cNvSpPr/>
              <p:nvPr/>
            </p:nvSpPr>
            <p:spPr>
              <a:xfrm>
                <a:off x="5357818" y="4214818"/>
                <a:ext cx="571504" cy="5715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86" name="85 Elipse"/>
              <p:cNvSpPr/>
              <p:nvPr/>
            </p:nvSpPr>
            <p:spPr>
              <a:xfrm>
                <a:off x="4714876" y="4643446"/>
                <a:ext cx="571504" cy="5715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87" name="86 Elipse"/>
              <p:cNvSpPr/>
              <p:nvPr/>
            </p:nvSpPr>
            <p:spPr>
              <a:xfrm>
                <a:off x="3857620" y="4643446"/>
                <a:ext cx="571504" cy="57150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pic>
          <p:nvPicPr>
            <p:cNvPr id="63" name="Picture 2" descr="frankenstein icono grati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810036">
              <a:off x="4691697" y="1691309"/>
              <a:ext cx="468941" cy="468941"/>
            </a:xfrm>
            <a:prstGeom prst="rect">
              <a:avLst/>
            </a:prstGeom>
            <a:noFill/>
          </p:spPr>
        </p:pic>
        <p:pic>
          <p:nvPicPr>
            <p:cNvPr id="64" name="Picture 4" descr="calabaza icono gratis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606150">
              <a:off x="5437492" y="2079915"/>
              <a:ext cx="464269" cy="464269"/>
            </a:xfrm>
            <a:prstGeom prst="rect">
              <a:avLst/>
            </a:prstGeom>
            <a:noFill/>
          </p:spPr>
        </p:pic>
        <p:pic>
          <p:nvPicPr>
            <p:cNvPr id="65" name="Picture 6" descr="disfraz de fantasma icono gratis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20661797">
              <a:off x="3913492" y="1698921"/>
              <a:ext cx="480555" cy="480556"/>
            </a:xfrm>
            <a:prstGeom prst="rect">
              <a:avLst/>
            </a:prstGeom>
            <a:noFill/>
          </p:spPr>
        </p:pic>
        <p:pic>
          <p:nvPicPr>
            <p:cNvPr id="66" name="Picture 8" descr="casa embrujada icono gratis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19779800">
              <a:off x="3235429" y="2092430"/>
              <a:ext cx="500822" cy="500822"/>
            </a:xfrm>
            <a:prstGeom prst="rect">
              <a:avLst/>
            </a:prstGeom>
            <a:noFill/>
          </p:spPr>
        </p:pic>
        <p:pic>
          <p:nvPicPr>
            <p:cNvPr id="67" name="Picture 10" descr="momia icono gratis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3071129">
              <a:off x="5880496" y="2737233"/>
              <a:ext cx="457882" cy="457882"/>
            </a:xfrm>
            <a:prstGeom prst="rect">
              <a:avLst/>
            </a:prstGeom>
            <a:noFill/>
          </p:spPr>
        </p:pic>
        <p:pic>
          <p:nvPicPr>
            <p:cNvPr id="68" name="Picture 12" descr="calavera mexicana icono gratis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17616187">
              <a:off x="2805253" y="2805262"/>
              <a:ext cx="498251" cy="498251"/>
            </a:xfrm>
            <a:prstGeom prst="rect">
              <a:avLst/>
            </a:prstGeom>
            <a:noFill/>
          </p:spPr>
        </p:pic>
        <p:pic>
          <p:nvPicPr>
            <p:cNvPr id="69" name="Picture 14" descr="telaraña icono gratis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786446" y="3571876"/>
              <a:ext cx="590520" cy="590520"/>
            </a:xfrm>
            <a:prstGeom prst="rect">
              <a:avLst/>
            </a:prstGeom>
            <a:noFill/>
          </p:spPr>
        </p:pic>
        <p:pic>
          <p:nvPicPr>
            <p:cNvPr id="70" name="Picture 16" descr="caldera icono gratis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 rot="14435693">
              <a:off x="2802564" y="3588390"/>
              <a:ext cx="485720" cy="485720"/>
            </a:xfrm>
            <a:prstGeom prst="rect">
              <a:avLst/>
            </a:prstGeom>
            <a:noFill/>
          </p:spPr>
        </p:pic>
        <p:pic>
          <p:nvPicPr>
            <p:cNvPr id="71" name="Picture 18" descr="cacería de brujas icono gratis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 rot="7678378">
              <a:off x="5377096" y="4305533"/>
              <a:ext cx="489068" cy="489068"/>
            </a:xfrm>
            <a:prstGeom prst="rect">
              <a:avLst/>
            </a:prstGeom>
            <a:noFill/>
          </p:spPr>
        </p:pic>
        <p:pic>
          <p:nvPicPr>
            <p:cNvPr id="72" name="Picture 20" descr="gato icono gratis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 rot="14213720">
              <a:off x="3226892" y="4271380"/>
              <a:ext cx="450470" cy="450470"/>
            </a:xfrm>
            <a:prstGeom prst="rect">
              <a:avLst/>
            </a:prstGeom>
            <a:noFill/>
          </p:spPr>
        </p:pic>
        <p:pic>
          <p:nvPicPr>
            <p:cNvPr id="73" name="Picture 22" descr="poción icono gratis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 rot="9070714">
              <a:off x="4794528" y="4749774"/>
              <a:ext cx="444733" cy="444733"/>
            </a:xfrm>
            <a:prstGeom prst="rect">
              <a:avLst/>
            </a:prstGeom>
            <a:noFill/>
          </p:spPr>
        </p:pic>
        <p:pic>
          <p:nvPicPr>
            <p:cNvPr id="74" name="Picture 24" descr="verdugo icono gratis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 rot="12155661">
              <a:off x="3860736" y="4708462"/>
              <a:ext cx="484961" cy="48496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38 Grupo"/>
          <p:cNvGrpSpPr/>
          <p:nvPr/>
        </p:nvGrpSpPr>
        <p:grpSpPr>
          <a:xfrm>
            <a:off x="214282" y="723880"/>
            <a:ext cx="8724960" cy="5276888"/>
            <a:chOff x="214282" y="723880"/>
            <a:chExt cx="8724960" cy="5276888"/>
          </a:xfrm>
        </p:grpSpPr>
        <p:grpSp>
          <p:nvGrpSpPr>
            <p:cNvPr id="32" name="31 Grupo"/>
            <p:cNvGrpSpPr/>
            <p:nvPr/>
          </p:nvGrpSpPr>
          <p:grpSpPr>
            <a:xfrm>
              <a:off x="214282" y="723880"/>
              <a:ext cx="8724960" cy="5276888"/>
              <a:chOff x="214282" y="723880"/>
              <a:chExt cx="8724960" cy="5276888"/>
            </a:xfrm>
          </p:grpSpPr>
          <p:grpSp>
            <p:nvGrpSpPr>
              <p:cNvPr id="25" name="24 Grupo"/>
              <p:cNvGrpSpPr/>
              <p:nvPr/>
            </p:nvGrpSpPr>
            <p:grpSpPr>
              <a:xfrm>
                <a:off x="214282" y="723880"/>
                <a:ext cx="8724960" cy="5276888"/>
                <a:chOff x="500034" y="723880"/>
                <a:chExt cx="8439208" cy="4919698"/>
              </a:xfrm>
            </p:grpSpPr>
            <p:grpSp>
              <p:nvGrpSpPr>
                <p:cNvPr id="10" name="9 Grupo"/>
                <p:cNvGrpSpPr/>
                <p:nvPr/>
              </p:nvGrpSpPr>
              <p:grpSpPr>
                <a:xfrm>
                  <a:off x="500034" y="2428868"/>
                  <a:ext cx="8429684" cy="1500198"/>
                  <a:chOff x="357158" y="571480"/>
                  <a:chExt cx="8429684" cy="1500198"/>
                </a:xfrm>
              </p:grpSpPr>
              <p:grpSp>
                <p:nvGrpSpPr>
                  <p:cNvPr id="6" name="5 Grupo"/>
                  <p:cNvGrpSpPr/>
                  <p:nvPr/>
                </p:nvGrpSpPr>
                <p:grpSpPr>
                  <a:xfrm>
                    <a:off x="357158" y="571480"/>
                    <a:ext cx="4143404" cy="1500198"/>
                    <a:chOff x="357158" y="571480"/>
                    <a:chExt cx="4143404" cy="1500198"/>
                  </a:xfrm>
                </p:grpSpPr>
                <p:sp>
                  <p:nvSpPr>
                    <p:cNvPr id="4" name="3 Rectángulo redondeado"/>
                    <p:cNvSpPr/>
                    <p:nvPr/>
                  </p:nvSpPr>
                  <p:spPr>
                    <a:xfrm>
                      <a:off x="357158" y="571480"/>
                      <a:ext cx="4143404" cy="1500198"/>
                    </a:xfrm>
                    <a:prstGeom prst="roundRect">
                      <a:avLst/>
                    </a:prstGeom>
                    <a:noFill/>
                    <a:ln w="508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sp>
                  <p:nvSpPr>
                    <p:cNvPr id="5" name="4 Rectángulo redondeado"/>
                    <p:cNvSpPr/>
                    <p:nvPr/>
                  </p:nvSpPr>
                  <p:spPr>
                    <a:xfrm>
                      <a:off x="428596" y="642918"/>
                      <a:ext cx="4000528" cy="1357322"/>
                    </a:xfrm>
                    <a:prstGeom prst="round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prstDash val="dashDot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</p:grpSp>
              <p:grpSp>
                <p:nvGrpSpPr>
                  <p:cNvPr id="7" name="6 Grupo"/>
                  <p:cNvGrpSpPr/>
                  <p:nvPr/>
                </p:nvGrpSpPr>
                <p:grpSpPr>
                  <a:xfrm>
                    <a:off x="4643438" y="571480"/>
                    <a:ext cx="4143404" cy="1500198"/>
                    <a:chOff x="357158" y="571480"/>
                    <a:chExt cx="4143404" cy="1500198"/>
                  </a:xfrm>
                </p:grpSpPr>
                <p:sp>
                  <p:nvSpPr>
                    <p:cNvPr id="8" name="7 Rectángulo redondeado"/>
                    <p:cNvSpPr/>
                    <p:nvPr/>
                  </p:nvSpPr>
                  <p:spPr>
                    <a:xfrm>
                      <a:off x="357158" y="571480"/>
                      <a:ext cx="4143404" cy="1500198"/>
                    </a:xfrm>
                    <a:prstGeom prst="roundRect">
                      <a:avLst/>
                    </a:prstGeom>
                    <a:noFill/>
                    <a:ln w="508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sp>
                  <p:nvSpPr>
                    <p:cNvPr id="9" name="8 Rectángulo redondeado"/>
                    <p:cNvSpPr/>
                    <p:nvPr/>
                  </p:nvSpPr>
                  <p:spPr>
                    <a:xfrm>
                      <a:off x="428596" y="642918"/>
                      <a:ext cx="4000528" cy="1357322"/>
                    </a:xfrm>
                    <a:prstGeom prst="round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prstDash val="dashDot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</p:grpSp>
            </p:grpSp>
            <p:grpSp>
              <p:nvGrpSpPr>
                <p:cNvPr id="11" name="10 Grupo"/>
                <p:cNvGrpSpPr/>
                <p:nvPr/>
              </p:nvGrpSpPr>
              <p:grpSpPr>
                <a:xfrm>
                  <a:off x="509558" y="723880"/>
                  <a:ext cx="8429684" cy="1500198"/>
                  <a:chOff x="357158" y="571480"/>
                  <a:chExt cx="8429684" cy="1500198"/>
                </a:xfrm>
              </p:grpSpPr>
              <p:grpSp>
                <p:nvGrpSpPr>
                  <p:cNvPr id="12" name="5 Grupo"/>
                  <p:cNvGrpSpPr/>
                  <p:nvPr/>
                </p:nvGrpSpPr>
                <p:grpSpPr>
                  <a:xfrm>
                    <a:off x="357158" y="571480"/>
                    <a:ext cx="4143404" cy="1500198"/>
                    <a:chOff x="357158" y="571480"/>
                    <a:chExt cx="4143404" cy="1500198"/>
                  </a:xfrm>
                </p:grpSpPr>
                <p:sp>
                  <p:nvSpPr>
                    <p:cNvPr id="16" name="3 Rectángulo redondeado"/>
                    <p:cNvSpPr/>
                    <p:nvPr/>
                  </p:nvSpPr>
                  <p:spPr>
                    <a:xfrm>
                      <a:off x="357158" y="571480"/>
                      <a:ext cx="4143404" cy="1500198"/>
                    </a:xfrm>
                    <a:prstGeom prst="roundRect">
                      <a:avLst/>
                    </a:prstGeom>
                    <a:noFill/>
                    <a:ln w="508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sp>
                  <p:nvSpPr>
                    <p:cNvPr id="17" name="16 Rectángulo redondeado"/>
                    <p:cNvSpPr/>
                    <p:nvPr/>
                  </p:nvSpPr>
                  <p:spPr>
                    <a:xfrm>
                      <a:off x="428596" y="642918"/>
                      <a:ext cx="4000528" cy="1357322"/>
                    </a:xfrm>
                    <a:prstGeom prst="round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prstDash val="dashDot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</p:grpSp>
              <p:grpSp>
                <p:nvGrpSpPr>
                  <p:cNvPr id="13" name="6 Grupo"/>
                  <p:cNvGrpSpPr/>
                  <p:nvPr/>
                </p:nvGrpSpPr>
                <p:grpSpPr>
                  <a:xfrm>
                    <a:off x="4643438" y="571480"/>
                    <a:ext cx="4143404" cy="1500198"/>
                    <a:chOff x="357158" y="571480"/>
                    <a:chExt cx="4143404" cy="1500198"/>
                  </a:xfrm>
                </p:grpSpPr>
                <p:sp>
                  <p:nvSpPr>
                    <p:cNvPr id="14" name="13 Rectángulo redondeado"/>
                    <p:cNvSpPr/>
                    <p:nvPr/>
                  </p:nvSpPr>
                  <p:spPr>
                    <a:xfrm>
                      <a:off x="357158" y="571480"/>
                      <a:ext cx="4143404" cy="1500198"/>
                    </a:xfrm>
                    <a:prstGeom prst="roundRect">
                      <a:avLst/>
                    </a:prstGeom>
                    <a:noFill/>
                    <a:ln w="508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sp>
                  <p:nvSpPr>
                    <p:cNvPr id="15" name="14 Rectángulo redondeado"/>
                    <p:cNvSpPr/>
                    <p:nvPr/>
                  </p:nvSpPr>
                  <p:spPr>
                    <a:xfrm>
                      <a:off x="428596" y="642918"/>
                      <a:ext cx="4000528" cy="1357322"/>
                    </a:xfrm>
                    <a:prstGeom prst="round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prstDash val="dashDot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</p:grpSp>
            </p:grpSp>
            <p:grpSp>
              <p:nvGrpSpPr>
                <p:cNvPr id="18" name="17 Grupo"/>
                <p:cNvGrpSpPr/>
                <p:nvPr/>
              </p:nvGrpSpPr>
              <p:grpSpPr>
                <a:xfrm>
                  <a:off x="500034" y="4143380"/>
                  <a:ext cx="8429684" cy="1500198"/>
                  <a:chOff x="357158" y="571480"/>
                  <a:chExt cx="8429684" cy="1500198"/>
                </a:xfrm>
              </p:grpSpPr>
              <p:grpSp>
                <p:nvGrpSpPr>
                  <p:cNvPr id="19" name="5 Grupo"/>
                  <p:cNvGrpSpPr/>
                  <p:nvPr/>
                </p:nvGrpSpPr>
                <p:grpSpPr>
                  <a:xfrm>
                    <a:off x="357158" y="571480"/>
                    <a:ext cx="4143404" cy="1500198"/>
                    <a:chOff x="357158" y="571480"/>
                    <a:chExt cx="4143404" cy="1500198"/>
                  </a:xfrm>
                </p:grpSpPr>
                <p:sp>
                  <p:nvSpPr>
                    <p:cNvPr id="23" name="3 Rectángulo redondeado"/>
                    <p:cNvSpPr/>
                    <p:nvPr/>
                  </p:nvSpPr>
                  <p:spPr>
                    <a:xfrm>
                      <a:off x="357158" y="571480"/>
                      <a:ext cx="4143404" cy="1500198"/>
                    </a:xfrm>
                    <a:prstGeom prst="roundRect">
                      <a:avLst/>
                    </a:prstGeom>
                    <a:noFill/>
                    <a:ln w="508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sp>
                  <p:nvSpPr>
                    <p:cNvPr id="24" name="23 Rectángulo redondeado"/>
                    <p:cNvSpPr/>
                    <p:nvPr/>
                  </p:nvSpPr>
                  <p:spPr>
                    <a:xfrm>
                      <a:off x="428596" y="642918"/>
                      <a:ext cx="4000528" cy="1357322"/>
                    </a:xfrm>
                    <a:prstGeom prst="round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prstDash val="dashDot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</p:grpSp>
              <p:grpSp>
                <p:nvGrpSpPr>
                  <p:cNvPr id="20" name="6 Grupo"/>
                  <p:cNvGrpSpPr/>
                  <p:nvPr/>
                </p:nvGrpSpPr>
                <p:grpSpPr>
                  <a:xfrm>
                    <a:off x="4643438" y="571480"/>
                    <a:ext cx="4143404" cy="1500198"/>
                    <a:chOff x="357158" y="571480"/>
                    <a:chExt cx="4143404" cy="1500198"/>
                  </a:xfrm>
                </p:grpSpPr>
                <p:sp>
                  <p:nvSpPr>
                    <p:cNvPr id="21" name="20 Rectángulo redondeado"/>
                    <p:cNvSpPr/>
                    <p:nvPr/>
                  </p:nvSpPr>
                  <p:spPr>
                    <a:xfrm>
                      <a:off x="357158" y="571480"/>
                      <a:ext cx="4143404" cy="1500198"/>
                    </a:xfrm>
                    <a:prstGeom prst="roundRect">
                      <a:avLst/>
                    </a:prstGeom>
                    <a:noFill/>
                    <a:ln w="508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  <p:sp>
                  <p:nvSpPr>
                    <p:cNvPr id="22" name="21 Rectángulo redondeado"/>
                    <p:cNvSpPr/>
                    <p:nvPr/>
                  </p:nvSpPr>
                  <p:spPr>
                    <a:xfrm>
                      <a:off x="428596" y="642918"/>
                      <a:ext cx="4000528" cy="1357322"/>
                    </a:xfrm>
                    <a:prstGeom prst="round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prstDash val="dashDot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ES"/>
                    </a:p>
                  </p:txBody>
                </p:sp>
              </p:grpSp>
            </p:grpSp>
          </p:grpSp>
          <p:pic>
            <p:nvPicPr>
              <p:cNvPr id="26" name="Picture 6" descr="disfraz de fantasma icono gratis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01288" y="872798"/>
                <a:ext cx="1198878" cy="1198880"/>
              </a:xfrm>
              <a:prstGeom prst="rect">
                <a:avLst/>
              </a:prstGeom>
              <a:noFill/>
            </p:spPr>
          </p:pic>
          <p:pic>
            <p:nvPicPr>
              <p:cNvPr id="27" name="Picture 2" descr="frankenstein icono gratis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14282" y="2714620"/>
                <a:ext cx="1212922" cy="1212922"/>
              </a:xfrm>
              <a:prstGeom prst="rect">
                <a:avLst/>
              </a:prstGeom>
              <a:noFill/>
            </p:spPr>
          </p:pic>
          <p:pic>
            <p:nvPicPr>
              <p:cNvPr id="28" name="Picture 8" descr="casa embrujada icono gratis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766748" y="928670"/>
                <a:ext cx="1214446" cy="1214446"/>
              </a:xfrm>
              <a:prstGeom prst="rect">
                <a:avLst/>
              </a:prstGeom>
              <a:noFill/>
            </p:spPr>
          </p:pic>
          <p:pic>
            <p:nvPicPr>
              <p:cNvPr id="29" name="Picture 20" descr="gato icono gratis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786314" y="2714620"/>
                <a:ext cx="1280842" cy="1280842"/>
              </a:xfrm>
              <a:prstGeom prst="rect">
                <a:avLst/>
              </a:prstGeom>
              <a:noFill/>
            </p:spPr>
          </p:pic>
          <p:pic>
            <p:nvPicPr>
              <p:cNvPr id="30" name="Picture 12" descr="calavera mexicana icono gratis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14282" y="4545822"/>
                <a:ext cx="1285884" cy="1285884"/>
              </a:xfrm>
              <a:prstGeom prst="rect">
                <a:avLst/>
              </a:prstGeom>
              <a:noFill/>
            </p:spPr>
          </p:pic>
          <p:pic>
            <p:nvPicPr>
              <p:cNvPr id="31" name="Picture 4" descr="calabaza icono gratis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786314" y="4572008"/>
                <a:ext cx="1207305" cy="1207305"/>
              </a:xfrm>
              <a:prstGeom prst="rect">
                <a:avLst/>
              </a:prstGeom>
              <a:noFill/>
            </p:spPr>
          </p:pic>
        </p:grpSp>
        <p:sp>
          <p:nvSpPr>
            <p:cNvPr id="33" name="32 CuadroTexto"/>
            <p:cNvSpPr txBox="1"/>
            <p:nvPr/>
          </p:nvSpPr>
          <p:spPr>
            <a:xfrm>
              <a:off x="1643042" y="1000108"/>
              <a:ext cx="257176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 </a:t>
              </a:r>
              <a:r>
                <a:rPr lang="es-ES" sz="6600" dirty="0" smtClean="0">
                  <a:latin typeface="Arial Black" pitchFamily="34" charset="0"/>
                </a:rPr>
                <a:t>2 x 5</a:t>
              </a:r>
              <a:endParaRPr lang="es-ES" sz="6600" dirty="0">
                <a:latin typeface="Arial Black" pitchFamily="34" charset="0"/>
              </a:endParaRPr>
            </a:p>
          </p:txBody>
        </p:sp>
        <p:sp>
          <p:nvSpPr>
            <p:cNvPr id="34" name="33 CuadroTexto"/>
            <p:cNvSpPr txBox="1"/>
            <p:nvPr/>
          </p:nvSpPr>
          <p:spPr>
            <a:xfrm>
              <a:off x="1714480" y="2786058"/>
              <a:ext cx="257176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 </a:t>
              </a:r>
              <a:r>
                <a:rPr lang="es-ES" sz="6600" dirty="0">
                  <a:latin typeface="Arial Black" pitchFamily="34" charset="0"/>
                </a:rPr>
                <a:t>3</a:t>
              </a:r>
              <a:r>
                <a:rPr lang="es-ES" sz="6600" dirty="0" smtClean="0">
                  <a:latin typeface="Arial Black" pitchFamily="34" charset="0"/>
                </a:rPr>
                <a:t> + 7</a:t>
              </a:r>
              <a:endParaRPr lang="es-ES" sz="6600" dirty="0">
                <a:latin typeface="Arial Black" pitchFamily="34" charset="0"/>
              </a:endParaRPr>
            </a:p>
          </p:txBody>
        </p:sp>
        <p:sp>
          <p:nvSpPr>
            <p:cNvPr id="35" name="34 CuadroTexto"/>
            <p:cNvSpPr txBox="1"/>
            <p:nvPr/>
          </p:nvSpPr>
          <p:spPr>
            <a:xfrm>
              <a:off x="1785918" y="4643446"/>
              <a:ext cx="257176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 </a:t>
              </a:r>
              <a:r>
                <a:rPr lang="es-ES" sz="6600" dirty="0">
                  <a:latin typeface="Arial Black" pitchFamily="34" charset="0"/>
                </a:rPr>
                <a:t>9</a:t>
              </a:r>
              <a:r>
                <a:rPr lang="es-ES" sz="6600" dirty="0" smtClean="0">
                  <a:latin typeface="Arial Black" pitchFamily="34" charset="0"/>
                </a:rPr>
                <a:t> - 6</a:t>
              </a:r>
              <a:endParaRPr lang="es-ES" sz="6600" dirty="0">
                <a:latin typeface="Arial Black" pitchFamily="34" charset="0"/>
              </a:endParaRPr>
            </a:p>
          </p:txBody>
        </p:sp>
        <p:sp>
          <p:nvSpPr>
            <p:cNvPr id="36" name="35 CuadroTexto"/>
            <p:cNvSpPr txBox="1"/>
            <p:nvPr/>
          </p:nvSpPr>
          <p:spPr>
            <a:xfrm>
              <a:off x="6215074" y="928670"/>
              <a:ext cx="257176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 </a:t>
              </a:r>
              <a:r>
                <a:rPr lang="es-ES" sz="6600" dirty="0">
                  <a:latin typeface="Arial Black" pitchFamily="34" charset="0"/>
                </a:rPr>
                <a:t>8</a:t>
              </a:r>
              <a:r>
                <a:rPr lang="es-ES" sz="6600" dirty="0" smtClean="0">
                  <a:latin typeface="Arial Black" pitchFamily="34" charset="0"/>
                </a:rPr>
                <a:t> x 4</a:t>
              </a:r>
              <a:endParaRPr lang="es-ES" sz="6600" dirty="0">
                <a:latin typeface="Arial Black" pitchFamily="34" charset="0"/>
              </a:endParaRPr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6143636" y="2786058"/>
              <a:ext cx="257176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 </a:t>
              </a:r>
              <a:r>
                <a:rPr lang="es-ES" sz="6600" dirty="0">
                  <a:latin typeface="Arial Black" pitchFamily="34" charset="0"/>
                </a:rPr>
                <a:t>6</a:t>
              </a:r>
              <a:r>
                <a:rPr lang="es-ES" sz="6600" dirty="0" smtClean="0">
                  <a:latin typeface="Arial Black" pitchFamily="34" charset="0"/>
                </a:rPr>
                <a:t> </a:t>
              </a:r>
              <a:r>
                <a:rPr lang="es-ES" sz="6600" dirty="0">
                  <a:latin typeface="Arial Black" pitchFamily="34" charset="0"/>
                </a:rPr>
                <a:t>+</a:t>
              </a:r>
              <a:r>
                <a:rPr lang="es-ES" sz="6600" dirty="0" smtClean="0">
                  <a:latin typeface="Arial Black" pitchFamily="34" charset="0"/>
                </a:rPr>
                <a:t> </a:t>
              </a:r>
              <a:r>
                <a:rPr lang="es-ES" sz="6600" dirty="0">
                  <a:latin typeface="Arial Black" pitchFamily="34" charset="0"/>
                </a:rPr>
                <a:t>2</a:t>
              </a:r>
            </a:p>
          </p:txBody>
        </p:sp>
        <p:sp>
          <p:nvSpPr>
            <p:cNvPr id="38" name="37 CuadroTexto"/>
            <p:cNvSpPr txBox="1"/>
            <p:nvPr/>
          </p:nvSpPr>
          <p:spPr>
            <a:xfrm>
              <a:off x="6286512" y="4643446"/>
              <a:ext cx="257176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 </a:t>
              </a:r>
              <a:r>
                <a:rPr lang="es-ES" sz="6600" dirty="0">
                  <a:latin typeface="Arial Black" pitchFamily="34" charset="0"/>
                </a:rPr>
                <a:t>7</a:t>
              </a:r>
              <a:r>
                <a:rPr lang="es-ES" sz="6600" dirty="0" smtClean="0">
                  <a:latin typeface="Arial Black" pitchFamily="34" charset="0"/>
                </a:rPr>
                <a:t> - 5</a:t>
              </a:r>
              <a:endParaRPr lang="es-ES" sz="6600" dirty="0">
                <a:latin typeface="Arial Black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24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Ester Gomis Salvador</dc:creator>
  <cp:lastModifiedBy>Ester Gomis Salvador</cp:lastModifiedBy>
  <cp:revision>34</cp:revision>
  <dcterms:created xsi:type="dcterms:W3CDTF">2021-10-21T15:53:02Z</dcterms:created>
  <dcterms:modified xsi:type="dcterms:W3CDTF">2021-10-21T17:07:08Z</dcterms:modified>
</cp:coreProperties>
</file>