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15620"/>
    <p:restoredTop sz="94660"/>
  </p:normalViewPr>
  <p:slideViewPr>
    <p:cSldViewPr>
      <p:cViewPr>
        <p:scale>
          <a:sx n="100" d="100"/>
          <a:sy n="100" d="100"/>
        </p:scale>
        <p:origin x="-354" y="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81687-5770-487F-85AD-2AF7A912F1FD}" type="datetimeFigureOut">
              <a:rPr lang="es-ES" smtClean="0"/>
              <a:t>18/10/2021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B7A38-24A3-4B29-9441-2C28E9B0129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81687-5770-487F-85AD-2AF7A912F1FD}" type="datetimeFigureOut">
              <a:rPr lang="es-ES" smtClean="0"/>
              <a:t>18/10/2021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B7A38-24A3-4B29-9441-2C28E9B0129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81687-5770-487F-85AD-2AF7A912F1FD}" type="datetimeFigureOut">
              <a:rPr lang="es-ES" smtClean="0"/>
              <a:t>18/10/2021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B7A38-24A3-4B29-9441-2C28E9B0129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81687-5770-487F-85AD-2AF7A912F1FD}" type="datetimeFigureOut">
              <a:rPr lang="es-ES" smtClean="0"/>
              <a:t>18/10/2021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B7A38-24A3-4B29-9441-2C28E9B0129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81687-5770-487F-85AD-2AF7A912F1FD}" type="datetimeFigureOut">
              <a:rPr lang="es-ES" smtClean="0"/>
              <a:t>18/10/2021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B7A38-24A3-4B29-9441-2C28E9B0129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81687-5770-487F-85AD-2AF7A912F1FD}" type="datetimeFigureOut">
              <a:rPr lang="es-ES" smtClean="0"/>
              <a:t>18/10/2021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B7A38-24A3-4B29-9441-2C28E9B0129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81687-5770-487F-85AD-2AF7A912F1FD}" type="datetimeFigureOut">
              <a:rPr lang="es-ES" smtClean="0"/>
              <a:t>18/10/2021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B7A38-24A3-4B29-9441-2C28E9B0129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81687-5770-487F-85AD-2AF7A912F1FD}" type="datetimeFigureOut">
              <a:rPr lang="es-ES" smtClean="0"/>
              <a:t>18/10/2021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B7A38-24A3-4B29-9441-2C28E9B0129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81687-5770-487F-85AD-2AF7A912F1FD}" type="datetimeFigureOut">
              <a:rPr lang="es-ES" smtClean="0"/>
              <a:t>18/10/2021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B7A38-24A3-4B29-9441-2C28E9B0129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81687-5770-487F-85AD-2AF7A912F1FD}" type="datetimeFigureOut">
              <a:rPr lang="es-ES" smtClean="0"/>
              <a:t>18/10/2021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B7A38-24A3-4B29-9441-2C28E9B0129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81687-5770-487F-85AD-2AF7A912F1FD}" type="datetimeFigureOut">
              <a:rPr lang="es-ES" smtClean="0"/>
              <a:t>18/10/2021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B7A38-24A3-4B29-9441-2C28E9B0129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81687-5770-487F-85AD-2AF7A912F1FD}" type="datetimeFigureOut">
              <a:rPr lang="es-ES" smtClean="0"/>
              <a:t>18/10/2021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B7A38-24A3-4B29-9441-2C28E9B0129B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andado abierto icono grati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43117"/>
            <a:ext cx="3143271" cy="3143272"/>
          </a:xfrm>
          <a:prstGeom prst="rect">
            <a:avLst/>
          </a:prstGeom>
          <a:noFill/>
        </p:spPr>
      </p:pic>
      <p:grpSp>
        <p:nvGrpSpPr>
          <p:cNvPr id="19" name="18 Grupo"/>
          <p:cNvGrpSpPr/>
          <p:nvPr/>
        </p:nvGrpSpPr>
        <p:grpSpPr>
          <a:xfrm>
            <a:off x="1000100" y="3055908"/>
            <a:ext cx="1460565" cy="2087604"/>
            <a:chOff x="1000100" y="3055908"/>
            <a:chExt cx="1460565" cy="2087604"/>
          </a:xfrm>
        </p:grpSpPr>
        <p:sp>
          <p:nvSpPr>
            <p:cNvPr id="5" name="4 Rectángulo"/>
            <p:cNvSpPr/>
            <p:nvPr/>
          </p:nvSpPr>
          <p:spPr>
            <a:xfrm>
              <a:off x="1000100" y="3929066"/>
              <a:ext cx="1143008" cy="121444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" name="5 Rectángulo"/>
            <p:cNvSpPr/>
            <p:nvPr/>
          </p:nvSpPr>
          <p:spPr>
            <a:xfrm>
              <a:off x="1071538" y="4071942"/>
              <a:ext cx="1071570" cy="42862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" name="6 Rectángulo"/>
            <p:cNvSpPr/>
            <p:nvPr/>
          </p:nvSpPr>
          <p:spPr>
            <a:xfrm>
              <a:off x="1071538" y="4643446"/>
              <a:ext cx="1071570" cy="42862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" name="7 Rectángulo"/>
            <p:cNvSpPr/>
            <p:nvPr/>
          </p:nvSpPr>
          <p:spPr>
            <a:xfrm>
              <a:off x="2103475" y="3055908"/>
              <a:ext cx="357190" cy="658844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9" name="8 CuadroTexto"/>
          <p:cNvSpPr txBox="1"/>
          <p:nvPr/>
        </p:nvSpPr>
        <p:spPr>
          <a:xfrm>
            <a:off x="3286116" y="4000504"/>
            <a:ext cx="642942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ES" sz="3200" dirty="0" smtClean="0">
                <a:latin typeface="Verdana Pro Black" pitchFamily="34" charset="0"/>
              </a:rPr>
              <a:t>1</a:t>
            </a:r>
            <a:endParaRPr lang="es-ES" sz="3200" dirty="0">
              <a:latin typeface="Verdana Pro Black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3786182" y="4000504"/>
            <a:ext cx="642942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ES" sz="3200" dirty="0">
                <a:latin typeface="Verdana Pro Black" pitchFamily="34" charset="0"/>
              </a:rPr>
              <a:t>2</a:t>
            </a:r>
            <a:endParaRPr lang="es-ES" sz="3200" dirty="0">
              <a:latin typeface="Verdana Pro Black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4286248" y="4000504"/>
            <a:ext cx="642942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ES" sz="3200" dirty="0">
                <a:latin typeface="Verdana Pro Black" pitchFamily="34" charset="0"/>
              </a:rPr>
              <a:t>3</a:t>
            </a:r>
            <a:endParaRPr lang="es-ES" sz="3200" dirty="0">
              <a:latin typeface="Verdana Pro Black" pitchFamily="34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786314" y="4000504"/>
            <a:ext cx="642942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ES" sz="3200" dirty="0">
                <a:latin typeface="Verdana Pro Black" pitchFamily="34" charset="0"/>
              </a:rPr>
              <a:t>4</a:t>
            </a:r>
            <a:endParaRPr lang="es-ES" sz="3200" dirty="0">
              <a:latin typeface="Verdana Pro Black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5286380" y="4000504"/>
            <a:ext cx="642942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ES" sz="3200" dirty="0">
                <a:latin typeface="Verdana Pro Black" pitchFamily="34" charset="0"/>
              </a:rPr>
              <a:t>5</a:t>
            </a:r>
            <a:endParaRPr lang="es-ES" sz="3200" dirty="0">
              <a:latin typeface="Verdana Pro Black" pitchFamily="34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5786446" y="4000504"/>
            <a:ext cx="642942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ES" sz="3200" dirty="0">
                <a:latin typeface="Verdana Pro Black" pitchFamily="34" charset="0"/>
              </a:rPr>
              <a:t>6</a:t>
            </a:r>
            <a:endParaRPr lang="es-ES" sz="3200" dirty="0">
              <a:latin typeface="Verdana Pro Black" pitchFamily="34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6286512" y="4000504"/>
            <a:ext cx="642942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ES" sz="3200" dirty="0" smtClean="0">
                <a:latin typeface="Verdana Pro Black" pitchFamily="34" charset="0"/>
              </a:rPr>
              <a:t>7</a:t>
            </a:r>
            <a:endParaRPr lang="es-ES" sz="3200" dirty="0">
              <a:latin typeface="Verdana Pro Black" pitchFamily="34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6786578" y="4000504"/>
            <a:ext cx="642942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ES" sz="3200" dirty="0" smtClean="0">
                <a:latin typeface="Verdana Pro Black" pitchFamily="34" charset="0"/>
              </a:rPr>
              <a:t>8</a:t>
            </a:r>
            <a:endParaRPr lang="es-ES" sz="3200" dirty="0">
              <a:latin typeface="Verdana Pro Black" pitchFamily="34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7286644" y="4000504"/>
            <a:ext cx="642942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ES" sz="3200" dirty="0" smtClean="0">
                <a:latin typeface="Verdana Pro Black" pitchFamily="34" charset="0"/>
              </a:rPr>
              <a:t>9</a:t>
            </a:r>
            <a:endParaRPr lang="es-ES" sz="3200" dirty="0">
              <a:latin typeface="Verdana Pro Black" pitchFamily="34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7786710" y="4000504"/>
            <a:ext cx="642942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ES" sz="3200" dirty="0" smtClean="0">
                <a:latin typeface="Verdana Pro Black" pitchFamily="34" charset="0"/>
              </a:rPr>
              <a:t>0</a:t>
            </a:r>
            <a:endParaRPr lang="es-ES" sz="3200" dirty="0">
              <a:latin typeface="Verdana Pro Black" pitchFamily="34" charset="0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3286116" y="4572008"/>
            <a:ext cx="642942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ES" sz="3200" dirty="0" smtClean="0">
                <a:latin typeface="Verdana Pro Black" pitchFamily="34" charset="0"/>
              </a:rPr>
              <a:t>1</a:t>
            </a:r>
            <a:endParaRPr lang="es-ES" sz="3200" dirty="0">
              <a:latin typeface="Verdana Pro Black" pitchFamily="34" charset="0"/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3786182" y="4572008"/>
            <a:ext cx="642942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ES" sz="3200" dirty="0">
                <a:latin typeface="Verdana Pro Black" pitchFamily="34" charset="0"/>
              </a:rPr>
              <a:t>2</a:t>
            </a:r>
            <a:endParaRPr lang="es-ES" sz="3200" dirty="0">
              <a:latin typeface="Verdana Pro Black" pitchFamily="34" charset="0"/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4286248" y="4572008"/>
            <a:ext cx="642942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ES" sz="3200" dirty="0">
                <a:latin typeface="Verdana Pro Black" pitchFamily="34" charset="0"/>
              </a:rPr>
              <a:t>3</a:t>
            </a:r>
            <a:endParaRPr lang="es-ES" sz="3200" dirty="0">
              <a:latin typeface="Verdana Pro Black" pitchFamily="34" charset="0"/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4786314" y="4572008"/>
            <a:ext cx="642942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ES" sz="3200" dirty="0">
                <a:latin typeface="Verdana Pro Black" pitchFamily="34" charset="0"/>
              </a:rPr>
              <a:t>4</a:t>
            </a:r>
            <a:endParaRPr lang="es-ES" sz="3200" dirty="0">
              <a:latin typeface="Verdana Pro Black" pitchFamily="34" charset="0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5286380" y="4572008"/>
            <a:ext cx="642942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ES" sz="3200" dirty="0">
                <a:latin typeface="Verdana Pro Black" pitchFamily="34" charset="0"/>
              </a:rPr>
              <a:t>5</a:t>
            </a:r>
            <a:endParaRPr lang="es-ES" sz="3200" dirty="0">
              <a:latin typeface="Verdana Pro Black" pitchFamily="34" charset="0"/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5786446" y="4572008"/>
            <a:ext cx="642942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ES" sz="3200" dirty="0">
                <a:latin typeface="Verdana Pro Black" pitchFamily="34" charset="0"/>
              </a:rPr>
              <a:t>6</a:t>
            </a:r>
            <a:endParaRPr lang="es-ES" sz="3200" dirty="0">
              <a:latin typeface="Verdana Pro Black" pitchFamily="34" charset="0"/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6286512" y="4572008"/>
            <a:ext cx="642942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ES" sz="3200" dirty="0" smtClean="0">
                <a:latin typeface="Verdana Pro Black" pitchFamily="34" charset="0"/>
              </a:rPr>
              <a:t>7</a:t>
            </a:r>
            <a:endParaRPr lang="es-ES" sz="3200" dirty="0">
              <a:latin typeface="Verdana Pro Black" pitchFamily="34" charset="0"/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6786578" y="4572008"/>
            <a:ext cx="642942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ES" sz="3200" dirty="0" smtClean="0">
                <a:latin typeface="Verdana Pro Black" pitchFamily="34" charset="0"/>
              </a:rPr>
              <a:t>8</a:t>
            </a:r>
            <a:endParaRPr lang="es-ES" sz="3200" dirty="0">
              <a:latin typeface="Verdana Pro Black" pitchFamily="34" charset="0"/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7286644" y="4572008"/>
            <a:ext cx="642942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ES" sz="3200" dirty="0" smtClean="0">
                <a:latin typeface="Verdana Pro Black" pitchFamily="34" charset="0"/>
              </a:rPr>
              <a:t>9</a:t>
            </a:r>
            <a:endParaRPr lang="es-ES" sz="3200" dirty="0">
              <a:latin typeface="Verdana Pro Black" pitchFamily="34" charset="0"/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7786710" y="4572008"/>
            <a:ext cx="642942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ES" sz="3200" dirty="0" smtClean="0">
                <a:latin typeface="Verdana Pro Black" pitchFamily="34" charset="0"/>
              </a:rPr>
              <a:t>0</a:t>
            </a:r>
            <a:endParaRPr lang="es-ES" sz="3200" dirty="0">
              <a:latin typeface="Verdana Pro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264 4.07407E-6 L -0.21736 4.07407E-6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1736 4.07407E-6 L -0.0125 4.07407E-6 " pathEditMode="relative" rAng="0" ptsTypes="AA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264 4.07407E-6 L -0.21736 4.07407E-6 " pathEditMode="relative" rAng="0" ptsTypes="AA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1736 4.07407E-6 L -0.0125 4.07407E-6 " pathEditMode="relative" rAng="0" ptsTypes="AA">
                                      <p:cBhvr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20" grpId="0"/>
      <p:bldP spid="20" grpId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20</Words>
  <Application>Microsoft Office PowerPoint</Application>
  <PresentationFormat>Presentación en pantalla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Ester Gomis Salvador</dc:creator>
  <cp:lastModifiedBy>Ester Gomis Salvador</cp:lastModifiedBy>
  <cp:revision>11</cp:revision>
  <dcterms:created xsi:type="dcterms:W3CDTF">2021-10-18T12:38:57Z</dcterms:created>
  <dcterms:modified xsi:type="dcterms:W3CDTF">2021-10-18T13:01:09Z</dcterms:modified>
</cp:coreProperties>
</file>