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EICHOGARDULCEHOGAR" panose="02000603000000000000" pitchFamily="2" charset="0"/>
      <p:regular r:id="rId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>
        <p:scale>
          <a:sx n="117" d="100"/>
          <a:sy n="117" d="100"/>
        </p:scale>
        <p:origin x="14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42F3A-B341-C240-AF39-C22A1394D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F558EB-EAF9-784D-A9AB-683506A95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838D75-43F1-7642-8D0C-8875E574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7BC-3ECF-4943-A249-C8B20095D72B}" type="datetimeFigureOut">
              <a:rPr lang="es-ES" smtClean="0"/>
              <a:t>10/10/21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22A2D-2961-4C45-876C-ACDBD87A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00440E-DF2A-B547-A71C-0D313D96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9813-A4FE-BA48-BBD8-E145CEE6F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59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63E3D-EBF5-A944-89F9-7CF1F68A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3F4EED-F0A9-9E43-BE3F-304AA2AF3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983402-E014-4141-BCE5-B8A53A0E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7BC-3ECF-4943-A249-C8B20095D72B}" type="datetimeFigureOut">
              <a:rPr lang="es-ES" smtClean="0"/>
              <a:t>10/10/21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36EAC-C484-494F-BF4E-2D4B37A1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71E4CC-7920-E244-8990-B911F8DC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9813-A4FE-BA48-BBD8-E145CEE6F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77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E44981-BE15-1442-B5CB-14C01C198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3347D2-AD55-6346-8639-33DE74F38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32F492-41A1-E348-B558-21A49652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7BC-3ECF-4943-A249-C8B20095D72B}" type="datetimeFigureOut">
              <a:rPr lang="es-ES" smtClean="0"/>
              <a:t>10/10/21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E37757-980D-8C42-B13E-A57FB795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943E0-4C12-B545-A763-CFA591EF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9813-A4FE-BA48-BBD8-E145CEE6F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51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605BA-FA2E-9348-B30D-1CDBFA52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949FEE-637B-454E-BC23-7924EDC4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5530B0-77AC-904B-A344-CB6F0E03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7BC-3ECF-4943-A249-C8B20095D72B}" type="datetimeFigureOut">
              <a:rPr lang="es-ES" smtClean="0"/>
              <a:t>10/10/21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EFDB73-500E-B140-AC87-391BFD6A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64726-F863-0045-B010-0A7E5807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9813-A4FE-BA48-BBD8-E145CEE6F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35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35E85-E1F2-9447-84F7-799B8383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7E844D-66DE-354E-9F50-F56767A05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2685F-5871-1D44-82BE-4F6B1127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7BC-3ECF-4943-A249-C8B20095D72B}" type="datetimeFigureOut">
              <a:rPr lang="es-ES" smtClean="0"/>
              <a:t>10/10/21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696582-6772-E541-A7E8-4C2B8CB3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C887DF-F2D1-014C-8330-6D5917FA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9813-A4FE-BA48-BBD8-E145CEE6F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21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92DA2-BC38-074D-A18D-20BFBF65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1C362-07F6-3440-9796-0D7E88751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EA817E-449B-AC43-BB4C-0DBF48270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528900-898A-7F4E-98A7-32E4D4FB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7BC-3ECF-4943-A249-C8B20095D72B}" type="datetimeFigureOut">
              <a:rPr lang="es-ES" smtClean="0"/>
              <a:t>10/10/21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72640F-E873-B148-AB75-F3082905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B7EE0D-D4EA-1E45-B727-028A5FAC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9813-A4FE-BA48-BBD8-E145CEE6F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79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2C8F4-FD4B-4C46-8EBC-D185ED30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AF163-9DFA-B749-91BE-745F6D412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DA0-842F-8345-95B2-F61D77E55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36FB8B-2484-024F-A29F-DB724774D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F25F95-CCE2-524B-A208-6D4ED779E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E7C012-7C96-1D42-8B9B-52165F25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7BC-3ECF-4943-A249-C8B20095D72B}" type="datetimeFigureOut">
              <a:rPr lang="es-ES" smtClean="0"/>
              <a:t>10/10/21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84589D-58AD-6D43-A83A-FD1A1C62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CC9B96-374A-2443-9CAD-B3DA958E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9813-A4FE-BA48-BBD8-E145CEE6F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72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D54D2-0D74-874A-B094-1D884507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A4F904-B25F-6C47-818C-FB10C1FB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7BC-3ECF-4943-A249-C8B20095D72B}" type="datetimeFigureOut">
              <a:rPr lang="es-ES" smtClean="0"/>
              <a:t>10/10/21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C8EADF-098C-404A-AA15-4E8BB7BE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FDEB86-A1F0-E84B-A49E-23650F95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9813-A4FE-BA48-BBD8-E145CEE6F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55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BE65FE8-4B7B-4F49-8FC7-3E6BCA51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7BC-3ECF-4943-A249-C8B20095D72B}" type="datetimeFigureOut">
              <a:rPr lang="es-ES" smtClean="0"/>
              <a:t>10/10/21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F23D9B-D54D-934B-BCC1-6F34263A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5AECBD-B1CC-5D42-8BD4-06201B5E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9813-A4FE-BA48-BBD8-E145CEE6F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96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1BAF6-98C6-8B4E-9CCC-B8E70992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8BB813-F1FC-094B-A7CC-18D1FA6E5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E8B0B2-1607-BE48-80C7-5743CD9A9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CEE6D9-261B-2F4E-AC3C-9D34BC1B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7BC-3ECF-4943-A249-C8B20095D72B}" type="datetimeFigureOut">
              <a:rPr lang="es-ES" smtClean="0"/>
              <a:t>10/10/21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61170A-CB18-6B4E-B3D4-75A73735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BEAEBE-2B6B-B14B-B03A-9FBC8590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9813-A4FE-BA48-BBD8-E145CEE6F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7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415B6-5FEC-BC45-9198-CBC58689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2BD2AC9-4017-C14E-8D0F-54BD49215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792968-EC0D-C541-8F30-94FDE4038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D3B5A9-B41E-8440-98D7-DB4F642D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7BC-3ECF-4943-A249-C8B20095D72B}" type="datetimeFigureOut">
              <a:rPr lang="es-ES" smtClean="0"/>
              <a:t>10/10/21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4277C-CC25-6F4C-8D41-CF73AD61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5806B6-6EF3-BA45-A6C2-646E1FFE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9813-A4FE-BA48-BBD8-E145CEE6F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61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DF370B-48B4-1E48-A189-132AAE45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E3A953-849A-1A46-9CA3-9EC15474A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0411A-AE30-7843-A8C0-9C7F52D35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587BC-3ECF-4943-A249-C8B20095D72B}" type="datetimeFigureOut">
              <a:rPr lang="es-ES" smtClean="0"/>
              <a:t>10/10/21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7509F8-E120-1B44-AAE8-22664FEAA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499CC1-95F5-4743-88BE-47DF7B73C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39813-A4FE-BA48-BBD8-E145CEE6F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19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A1F0BBE8-C366-2F41-9A0B-90A483696B5E}"/>
              </a:ext>
            </a:extLst>
          </p:cNvPr>
          <p:cNvSpPr/>
          <p:nvPr/>
        </p:nvSpPr>
        <p:spPr>
          <a:xfrm>
            <a:off x="1066383" y="631371"/>
            <a:ext cx="9677817" cy="1240972"/>
          </a:xfrm>
          <a:prstGeom prst="rect">
            <a:avLst/>
          </a:prstGeom>
          <a:solidFill>
            <a:srgbClr val="00B0F0"/>
          </a:solidFill>
          <a:effectLst>
            <a:softEdge rad="103406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2BCBE1-8587-5849-99F7-202679D87451}"/>
              </a:ext>
            </a:extLst>
          </p:cNvPr>
          <p:cNvSpPr txBox="1"/>
          <p:nvPr/>
        </p:nvSpPr>
        <p:spPr>
          <a:xfrm>
            <a:off x="1066383" y="673938"/>
            <a:ext cx="9046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EICHOGARDULCEHOGAR" panose="02000603000000000000" pitchFamily="2" charset="0"/>
                <a:ea typeface="EICHOGARDULCEHOGAR" panose="02000603000000000000" pitchFamily="2" charset="0"/>
              </a:rPr>
              <a:t>Its quarter to four.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5E5D123-B4D1-AC40-A2EA-BB8396ECF753}"/>
              </a:ext>
            </a:extLst>
          </p:cNvPr>
          <p:cNvGrpSpPr/>
          <p:nvPr/>
        </p:nvGrpSpPr>
        <p:grpSpPr>
          <a:xfrm>
            <a:off x="4509526" y="2499713"/>
            <a:ext cx="3029462" cy="3050354"/>
            <a:chOff x="4509526" y="2499713"/>
            <a:chExt cx="3029462" cy="3050354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6AC84A0-EC5B-CA4C-85DE-A14FD08BA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9526" y="2499713"/>
              <a:ext cx="3029462" cy="3050354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7080635-BC37-F54D-9B23-367D21056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1185" y="3582355"/>
              <a:ext cx="1191900" cy="69870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1EEC2FF-886F-E044-B18A-351D24390ABE}"/>
              </a:ext>
            </a:extLst>
          </p:cNvPr>
          <p:cNvGrpSpPr/>
          <p:nvPr/>
        </p:nvGrpSpPr>
        <p:grpSpPr>
          <a:xfrm>
            <a:off x="1066383" y="2499713"/>
            <a:ext cx="3029462" cy="3051737"/>
            <a:chOff x="1066383" y="2499713"/>
            <a:chExt cx="3029462" cy="305173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3C9FFC2-8D52-0342-95FF-3FE191908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383" y="2499713"/>
              <a:ext cx="3029462" cy="305173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F238821-9ACD-104E-ABA2-70487F85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7854" y="3864641"/>
              <a:ext cx="1759687" cy="613844"/>
            </a:xfrm>
            <a:prstGeom prst="rect">
              <a:avLst/>
            </a:prstGeom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ECD0F0F-9386-0747-8EA8-EA1551F4C26B}"/>
              </a:ext>
            </a:extLst>
          </p:cNvPr>
          <p:cNvGrpSpPr/>
          <p:nvPr/>
        </p:nvGrpSpPr>
        <p:grpSpPr>
          <a:xfrm>
            <a:off x="7952669" y="2496948"/>
            <a:ext cx="3030834" cy="3053119"/>
            <a:chOff x="7952669" y="2496948"/>
            <a:chExt cx="3030834" cy="3053119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3C1CBEE-A280-2749-930F-5D8F48FBD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52669" y="2496948"/>
              <a:ext cx="3030834" cy="3053119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F2D2B93-BB43-084A-9868-EA11D9C84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37103" y="3875527"/>
              <a:ext cx="1664879" cy="55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1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</Words>
  <Application>Microsoft Macintosh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EICHOGARDULCEHOGAR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</cp:revision>
  <dcterms:created xsi:type="dcterms:W3CDTF">2021-10-10T07:33:43Z</dcterms:created>
  <dcterms:modified xsi:type="dcterms:W3CDTF">2021-10-10T07:57:20Z</dcterms:modified>
</cp:coreProperties>
</file>