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69" d="100"/>
          <a:sy n="69" d="100"/>
        </p:scale>
        <p:origin x="-1914" y="9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BBDC-FCAB-4673-A872-FEB3CB937B0C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AA063-3E7E-45F3-8D13-93A4879F63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BBDC-FCAB-4673-A872-FEB3CB937B0C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AA063-3E7E-45F3-8D13-93A4879F63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BBDC-FCAB-4673-A872-FEB3CB937B0C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AA063-3E7E-45F3-8D13-93A4879F63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BBDC-FCAB-4673-A872-FEB3CB937B0C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AA063-3E7E-45F3-8D13-93A4879F63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BBDC-FCAB-4673-A872-FEB3CB937B0C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AA063-3E7E-45F3-8D13-93A4879F63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BBDC-FCAB-4673-A872-FEB3CB937B0C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AA063-3E7E-45F3-8D13-93A4879F63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BBDC-FCAB-4673-A872-FEB3CB937B0C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AA063-3E7E-45F3-8D13-93A4879F63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BBDC-FCAB-4673-A872-FEB3CB937B0C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AA063-3E7E-45F3-8D13-93A4879F63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BBDC-FCAB-4673-A872-FEB3CB937B0C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AA063-3E7E-45F3-8D13-93A4879F63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BBDC-FCAB-4673-A872-FEB3CB937B0C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AA063-3E7E-45F3-8D13-93A4879F63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BBDC-FCAB-4673-A872-FEB3CB937B0C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AA063-3E7E-45F3-8D13-93A4879F63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2BBDC-FCAB-4673-A872-FEB3CB937B0C}" type="datetimeFigureOut">
              <a:rPr lang="es-ES" smtClean="0"/>
              <a:t>19/10/2021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AA063-3E7E-45F3-8D13-93A4879F632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297000" y="357158"/>
            <a:ext cx="3132000" cy="1404000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 redondeado"/>
          <p:cNvSpPr/>
          <p:nvPr/>
        </p:nvSpPr>
        <p:spPr>
          <a:xfrm>
            <a:off x="3429000" y="357158"/>
            <a:ext cx="3132000" cy="1404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 redondeado"/>
          <p:cNvSpPr/>
          <p:nvPr/>
        </p:nvSpPr>
        <p:spPr>
          <a:xfrm>
            <a:off x="297000" y="1785918"/>
            <a:ext cx="3132000" cy="1404000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Showcard Gothic" pitchFamily="82" charset="0"/>
                <a:ea typeface="Yu Gothic UI Semibold" pitchFamily="34" charset="-128"/>
              </a:rPr>
              <a:t>HALLOWEEN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3429000" y="1785918"/>
            <a:ext cx="3132000" cy="1404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7 Rectángulo redondeado"/>
          <p:cNvSpPr/>
          <p:nvPr/>
        </p:nvSpPr>
        <p:spPr>
          <a:xfrm>
            <a:off x="285728" y="3214678"/>
            <a:ext cx="3132000" cy="1404000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Showcard Gothic" pitchFamily="82" charset="0"/>
                <a:ea typeface="Yu Gothic UI Semibold" pitchFamily="34" charset="-128"/>
              </a:rPr>
              <a:t>HALLOWEEN</a:t>
            </a:r>
            <a:r>
              <a:rPr lang="es-E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ernard MT Condensed" pitchFamily="18" charset="0"/>
              </a:rPr>
              <a:t> </a:t>
            </a:r>
            <a:endParaRPr lang="es-E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97000" y="6072198"/>
            <a:ext cx="3132000" cy="1404000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Showcard Gothic" pitchFamily="82" charset="0"/>
                <a:ea typeface="Yu Gothic UI Semibold" pitchFamily="34" charset="-128"/>
              </a:rPr>
              <a:t>HALLOWEEN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297000" y="4643438"/>
            <a:ext cx="3132000" cy="1404000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Showcard Gothic" pitchFamily="82" charset="0"/>
                <a:ea typeface="Yu Gothic UI Semibold" pitchFamily="34" charset="-128"/>
              </a:rPr>
              <a:t>HALLOWEEN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3429000" y="3214678"/>
            <a:ext cx="3132000" cy="1404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 redondeado"/>
          <p:cNvSpPr/>
          <p:nvPr/>
        </p:nvSpPr>
        <p:spPr>
          <a:xfrm>
            <a:off x="3429000" y="4643438"/>
            <a:ext cx="3132000" cy="1404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 redondeado"/>
          <p:cNvSpPr/>
          <p:nvPr/>
        </p:nvSpPr>
        <p:spPr>
          <a:xfrm>
            <a:off x="297000" y="7500958"/>
            <a:ext cx="3132000" cy="1404000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Showcard Gothic" pitchFamily="82" charset="0"/>
                <a:ea typeface="Yu Gothic UI Semibold" pitchFamily="34" charset="-128"/>
              </a:rPr>
              <a:t>HALLOWEEN</a:t>
            </a:r>
          </a:p>
        </p:txBody>
      </p:sp>
      <p:sp>
        <p:nvSpPr>
          <p:cNvPr id="14" name="13 Rectángulo redondeado"/>
          <p:cNvSpPr/>
          <p:nvPr/>
        </p:nvSpPr>
        <p:spPr>
          <a:xfrm>
            <a:off x="3429000" y="6072198"/>
            <a:ext cx="3132000" cy="1404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 redondeado"/>
          <p:cNvSpPr/>
          <p:nvPr/>
        </p:nvSpPr>
        <p:spPr>
          <a:xfrm>
            <a:off x="3429000" y="7500958"/>
            <a:ext cx="3132000" cy="1404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428604" y="857224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Showcard Gothic" pitchFamily="82" charset="0"/>
                <a:ea typeface="Yu Gothic UI Semibold" pitchFamily="34" charset="-128"/>
              </a:rPr>
              <a:t>HALLOWEEN</a:t>
            </a:r>
            <a:endParaRPr lang="es-ES" sz="3200" dirty="0">
              <a:latin typeface="Showcard Gothic" pitchFamily="82" charset="0"/>
              <a:ea typeface="Yu Gothic UI Semibold" pitchFamily="34" charset="-128"/>
            </a:endParaRPr>
          </a:p>
        </p:txBody>
      </p:sp>
      <p:cxnSp>
        <p:nvCxnSpPr>
          <p:cNvPr id="18" name="17 Conector recto"/>
          <p:cNvCxnSpPr>
            <a:stCxn id="5" idx="0"/>
            <a:endCxn id="5" idx="2"/>
          </p:cNvCxnSpPr>
          <p:nvPr/>
        </p:nvCxnSpPr>
        <p:spPr>
          <a:xfrm rot="16200000" flipH="1">
            <a:off x="4293000" y="1059158"/>
            <a:ext cx="1404000" cy="1588"/>
          </a:xfrm>
          <a:prstGeom prst="line">
            <a:avLst/>
          </a:prstGeom>
          <a:ln w="381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Elipse"/>
          <p:cNvSpPr/>
          <p:nvPr/>
        </p:nvSpPr>
        <p:spPr>
          <a:xfrm>
            <a:off x="4929198" y="1071538"/>
            <a:ext cx="142876" cy="14287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0" name="19 Conector recto"/>
          <p:cNvCxnSpPr/>
          <p:nvPr/>
        </p:nvCxnSpPr>
        <p:spPr>
          <a:xfrm rot="16200000" flipH="1">
            <a:off x="4299430" y="2487124"/>
            <a:ext cx="1404000" cy="1588"/>
          </a:xfrm>
          <a:prstGeom prst="line">
            <a:avLst/>
          </a:prstGeom>
          <a:ln w="381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rot="16200000" flipH="1">
            <a:off x="4299430" y="8202164"/>
            <a:ext cx="1404000" cy="1588"/>
          </a:xfrm>
          <a:prstGeom prst="line">
            <a:avLst/>
          </a:prstGeom>
          <a:ln w="381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rot="16200000" flipH="1">
            <a:off x="4299430" y="6773404"/>
            <a:ext cx="1404000" cy="1588"/>
          </a:xfrm>
          <a:prstGeom prst="line">
            <a:avLst/>
          </a:prstGeom>
          <a:ln w="381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rot="16200000" flipH="1">
            <a:off x="4299430" y="5273206"/>
            <a:ext cx="1404000" cy="1588"/>
          </a:xfrm>
          <a:prstGeom prst="line">
            <a:avLst/>
          </a:prstGeom>
          <a:ln w="381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rot="16200000" flipH="1">
            <a:off x="4299430" y="3869206"/>
            <a:ext cx="1404000" cy="1588"/>
          </a:xfrm>
          <a:prstGeom prst="line">
            <a:avLst/>
          </a:prstGeom>
          <a:ln w="381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Elipse"/>
          <p:cNvSpPr/>
          <p:nvPr/>
        </p:nvSpPr>
        <p:spPr>
          <a:xfrm>
            <a:off x="4929198" y="6715140"/>
            <a:ext cx="142876" cy="14287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Elipse"/>
          <p:cNvSpPr/>
          <p:nvPr/>
        </p:nvSpPr>
        <p:spPr>
          <a:xfrm>
            <a:off x="4929198" y="5286380"/>
            <a:ext cx="142876" cy="14287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lipse"/>
          <p:cNvSpPr/>
          <p:nvPr/>
        </p:nvSpPr>
        <p:spPr>
          <a:xfrm>
            <a:off x="4929198" y="3857620"/>
            <a:ext cx="142876" cy="14287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lipse"/>
          <p:cNvSpPr/>
          <p:nvPr/>
        </p:nvSpPr>
        <p:spPr>
          <a:xfrm>
            <a:off x="4929198" y="2428860"/>
            <a:ext cx="142876" cy="14287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lipse"/>
          <p:cNvSpPr/>
          <p:nvPr/>
        </p:nvSpPr>
        <p:spPr>
          <a:xfrm>
            <a:off x="4929198" y="8143900"/>
            <a:ext cx="142876" cy="14287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6" name="Picture 2" descr="C:\Cursos\2021\RETO HALLOWEEN\IMÁGENES HALLOWEEN\Atau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52" y="500034"/>
            <a:ext cx="1143008" cy="1143008"/>
          </a:xfrm>
          <a:prstGeom prst="rect">
            <a:avLst/>
          </a:prstGeom>
          <a:noFill/>
        </p:spPr>
      </p:pic>
      <p:pic>
        <p:nvPicPr>
          <p:cNvPr id="1027" name="Picture 3" descr="C:\Cursos\2021\RETO HALLOWEEN\IMÁGENES HALLOWEEN\Calabera Catrin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2" y="1928794"/>
            <a:ext cx="1143008" cy="1143008"/>
          </a:xfrm>
          <a:prstGeom prst="rect">
            <a:avLst/>
          </a:prstGeom>
          <a:noFill/>
        </p:spPr>
      </p:pic>
      <p:pic>
        <p:nvPicPr>
          <p:cNvPr id="1028" name="Picture 4" descr="C:\Cursos\2021\RETO HALLOWEEN\IMÁGENES HALLOWEEN\Caldero Hallowee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14" y="3286116"/>
            <a:ext cx="1143008" cy="1143008"/>
          </a:xfrm>
          <a:prstGeom prst="rect">
            <a:avLst/>
          </a:prstGeom>
          <a:noFill/>
        </p:spPr>
      </p:pic>
      <p:pic>
        <p:nvPicPr>
          <p:cNvPr id="1029" name="Picture 5" descr="C:\Cursos\2021\RETO HALLOWEEN\IMÁGENES HALLOWEEN\Drácula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14" y="4786314"/>
            <a:ext cx="1081078" cy="1081078"/>
          </a:xfrm>
          <a:prstGeom prst="rect">
            <a:avLst/>
          </a:prstGeom>
          <a:noFill/>
        </p:spPr>
      </p:pic>
      <p:pic>
        <p:nvPicPr>
          <p:cNvPr id="1030" name="Picture 6" descr="C:\Cursos\2021\RETO HALLOWEEN\IMÁGENES HALLOWEEN\Fantasma haloween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14752" y="6215074"/>
            <a:ext cx="1081078" cy="1081078"/>
          </a:xfrm>
          <a:prstGeom prst="rect">
            <a:avLst/>
          </a:prstGeom>
          <a:noFill/>
        </p:spPr>
      </p:pic>
      <p:pic>
        <p:nvPicPr>
          <p:cNvPr id="1031" name="Picture 7" descr="C:\Cursos\2021\RETO HALLOWEEN\IMÁGENES HALLOWEEN\Momia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43314" y="7572396"/>
            <a:ext cx="1223954" cy="1223954"/>
          </a:xfrm>
          <a:prstGeom prst="rect">
            <a:avLst/>
          </a:prstGeom>
          <a:noFill/>
        </p:spPr>
      </p:pic>
      <p:sp>
        <p:nvSpPr>
          <p:cNvPr id="37" name="36 CuadroTexto"/>
          <p:cNvSpPr txBox="1"/>
          <p:nvPr/>
        </p:nvSpPr>
        <p:spPr>
          <a:xfrm>
            <a:off x="5143512" y="928662"/>
            <a:ext cx="135732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Showcard Gothic" pitchFamily="82" charset="0"/>
                <a:ea typeface="Yu Gothic UI Semibold" pitchFamily="34" charset="-128"/>
              </a:rPr>
              <a:t>CALAVERA</a:t>
            </a:r>
            <a:endParaRPr lang="es-ES" dirty="0">
              <a:latin typeface="Showcard Gothic" pitchFamily="82" charset="0"/>
              <a:ea typeface="Yu Gothic UI Semibold" pitchFamily="34" charset="-128"/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5214950" y="235742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Showcard Gothic" pitchFamily="82" charset="0"/>
                <a:ea typeface="Yu Gothic UI Semibold" pitchFamily="34" charset="-128"/>
              </a:rPr>
              <a:t>POCIÓN</a:t>
            </a:r>
          </a:p>
        </p:txBody>
      </p:sp>
      <p:sp>
        <p:nvSpPr>
          <p:cNvPr id="40" name="39 CuadroTexto"/>
          <p:cNvSpPr txBox="1"/>
          <p:nvPr/>
        </p:nvSpPr>
        <p:spPr>
          <a:xfrm>
            <a:off x="5214950" y="378618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Showcard Gothic" pitchFamily="82" charset="0"/>
                <a:ea typeface="Yu Gothic UI Semibold" pitchFamily="34" charset="-128"/>
              </a:rPr>
              <a:t>DRÁCULA</a:t>
            </a:r>
          </a:p>
        </p:txBody>
      </p:sp>
      <p:sp>
        <p:nvSpPr>
          <p:cNvPr id="41" name="40 CuadroTexto"/>
          <p:cNvSpPr txBox="1"/>
          <p:nvPr/>
        </p:nvSpPr>
        <p:spPr>
          <a:xfrm>
            <a:off x="5143512" y="521494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Showcard Gothic" pitchFamily="82" charset="0"/>
                <a:ea typeface="Yu Gothic UI Semibold" pitchFamily="34" charset="-128"/>
              </a:rPr>
              <a:t>FANTASMA</a:t>
            </a:r>
          </a:p>
        </p:txBody>
      </p:sp>
      <p:sp>
        <p:nvSpPr>
          <p:cNvPr id="42" name="41 CuadroTexto"/>
          <p:cNvSpPr txBox="1"/>
          <p:nvPr/>
        </p:nvSpPr>
        <p:spPr>
          <a:xfrm>
            <a:off x="5286388" y="657226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Showcard Gothic" pitchFamily="82" charset="0"/>
                <a:ea typeface="Yu Gothic UI Semibold" pitchFamily="34" charset="-128"/>
              </a:rPr>
              <a:t>MOMIA</a:t>
            </a:r>
          </a:p>
        </p:txBody>
      </p:sp>
      <p:sp>
        <p:nvSpPr>
          <p:cNvPr id="43" name="42 CuadroTexto"/>
          <p:cNvSpPr txBox="1"/>
          <p:nvPr/>
        </p:nvSpPr>
        <p:spPr>
          <a:xfrm>
            <a:off x="5143512" y="800102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Showcard Gothic" pitchFamily="82" charset="0"/>
                <a:ea typeface="Yu Gothic UI Semibold" pitchFamily="34" charset="-128"/>
              </a:rPr>
              <a:t>CALABAZA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12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 de Windows</dc:creator>
  <cp:lastModifiedBy>Usuario de Windows</cp:lastModifiedBy>
  <cp:revision>7</cp:revision>
  <dcterms:created xsi:type="dcterms:W3CDTF">2021-10-19T20:15:10Z</dcterms:created>
  <dcterms:modified xsi:type="dcterms:W3CDTF">2021-10-19T21:18:36Z</dcterms:modified>
</cp:coreProperties>
</file>