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14"/>
    <p:restoredTop sz="96405"/>
  </p:normalViewPr>
  <p:slideViewPr>
    <p:cSldViewPr snapToGrid="0" snapToObjects="1">
      <p:cViewPr varScale="1">
        <p:scale>
          <a:sx n="108" d="100"/>
          <a:sy n="108" d="100"/>
        </p:scale>
        <p:origin x="200" y="6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40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1AEAA-9995-0149-BC70-A32A290BF93E}" type="datetimeFigureOut">
              <a:rPr lang="en-GB" smtClean="0"/>
              <a:t>10/10/2021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66996-25B8-3246-8C40-6CDB8BF195D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835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BBFB1-1513-8140-9D8A-9A68C4953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CEEBEF-E7F5-7A49-84CA-957E20517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5909BB-9762-E24B-A464-FCEC9D2B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3E02-9A9C-B84F-84D0-78C2620EAC4C}" type="datetimeFigureOut">
              <a:rPr lang="en-GB" smtClean="0"/>
              <a:t>10/10/2021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E0837B-4CB5-4F46-BADE-F04FD0A78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D89F11-5F56-C342-B02F-244F7380B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844B-C3E3-CC44-99D0-BB2D16CEEF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77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3AD6B2-6465-764D-A934-12EF3EF36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A36321-2B97-0245-959D-AF50F31E3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8BF59C-AF2E-CB46-95FB-814ACECB3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3E02-9A9C-B84F-84D0-78C2620EAC4C}" type="datetimeFigureOut">
              <a:rPr lang="en-GB" smtClean="0"/>
              <a:t>10/10/2021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D34107-7B7F-1342-91E9-55DF8DCF8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9BC4F3-EEAF-4645-AACC-4867D0011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844B-C3E3-CC44-99D0-BB2D16CEEF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31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9A1E61-1B42-AE43-93E6-88AAAE1E86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169E02-9A54-E048-A54C-581286E1F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32FBD7-3221-604A-9979-2F6EA91DB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3E02-9A9C-B84F-84D0-78C2620EAC4C}" type="datetimeFigureOut">
              <a:rPr lang="en-GB" smtClean="0"/>
              <a:t>10/10/2021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F8172F-64EA-D845-917C-9034DAF4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2B906B-11DC-9346-8ED4-8387A8FF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844B-C3E3-CC44-99D0-BB2D16CEEF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12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48405-DEA2-0142-BEBE-E00B81897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E5DDBD-A933-E34B-941B-4B645A92C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D14E8A-E0E6-2E47-949B-8FD265AA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3E02-9A9C-B84F-84D0-78C2620EAC4C}" type="datetimeFigureOut">
              <a:rPr lang="en-GB" smtClean="0"/>
              <a:t>10/10/2021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E0E605-502E-2945-BB9F-643CE790F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F565E5-A67B-ED41-AC99-CFAC14187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844B-C3E3-CC44-99D0-BB2D16CEEF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29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430DC5-BF1D-BF4C-8857-7B37A2157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4A6C01-B5B7-3546-9BA0-21F3EB387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F21E86-8890-3749-B0CF-43153D152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3E02-9A9C-B84F-84D0-78C2620EAC4C}" type="datetimeFigureOut">
              <a:rPr lang="en-GB" smtClean="0"/>
              <a:t>10/10/2021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940F06-3B60-7949-BFB3-F0507FAB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EF687E-F453-764D-A6C9-04CB286F9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844B-C3E3-CC44-99D0-BB2D16CEEF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64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9983C-6F1B-F64A-A7BC-94D020E54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9BE116-C024-2746-AF18-1FA1FFD21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9EAE7E-68E4-8E48-BD21-F1A1DECB5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81B5F2-DC09-8345-8F7E-7A5FC30EA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3E02-9A9C-B84F-84D0-78C2620EAC4C}" type="datetimeFigureOut">
              <a:rPr lang="en-GB" smtClean="0"/>
              <a:t>10/10/2021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97457B-5FC8-A447-B211-4C20D6C2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FA4685-E3E8-9243-8630-1E1C86E33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844B-C3E3-CC44-99D0-BB2D16CEEF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42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B97B6-98C0-CF45-A063-EF5235DC8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79B32B-5B50-2F4A-9DFE-9DA355736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9F5E66-F72B-A843-A983-0DD51AC0A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C5D60B8-A60D-0044-8AA8-789958324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E0FEF3C-4A8D-A44C-B878-A58861644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25C9284-08F5-6041-8A73-CF4E28311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3E02-9A9C-B84F-84D0-78C2620EAC4C}" type="datetimeFigureOut">
              <a:rPr lang="en-GB" smtClean="0"/>
              <a:t>10/10/2021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C3AB65-8718-3A47-AB2C-173C83E9B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A0C7D0-52D5-6645-96EF-017A70C7D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844B-C3E3-CC44-99D0-BB2D16CEEF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82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BDF6F1-7893-994B-BC0A-FEF50EF32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FB94E6-9E76-A044-AAB2-962621F7E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3E02-9A9C-B84F-84D0-78C2620EAC4C}" type="datetimeFigureOut">
              <a:rPr lang="en-GB" smtClean="0"/>
              <a:t>10/10/2021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9E85AE-5DAB-924E-B6DA-6B948CAC4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544E89C-7A78-BC47-AB9D-56D61439A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844B-C3E3-CC44-99D0-BB2D16CEEF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66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06B1B4-C215-6043-B0D3-3C40D1A5A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3E02-9A9C-B84F-84D0-78C2620EAC4C}" type="datetimeFigureOut">
              <a:rPr lang="en-GB" smtClean="0"/>
              <a:t>10/10/2021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EC67E61-4A8F-C442-8B40-2B2573C43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1FC4AC0-56B1-1641-9350-D25A69BC4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844B-C3E3-CC44-99D0-BB2D16CEEF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34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E002FF-FB8B-CE4C-BD35-FFBBC5F7E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32CE7D-6905-184E-8243-1D501C59E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B7DD01-E717-634E-B9DB-FA50132F3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C672CD-84A6-C545-8CC1-8B2F59C14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3E02-9A9C-B84F-84D0-78C2620EAC4C}" type="datetimeFigureOut">
              <a:rPr lang="en-GB" smtClean="0"/>
              <a:t>10/10/2021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0E4307-B43A-544F-9D0E-D60F3B559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178EF8-53B6-3E41-8F9B-077FB8B4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844B-C3E3-CC44-99D0-BB2D16CEEF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0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98B4B-86D7-084C-8494-6CB04BAD6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CA945E-0C15-9949-B564-7F0CCEF3B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2CD316-D3DC-F64A-82A5-41409CCA8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85859B-C1F6-1340-B4AD-A83EA925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3E02-9A9C-B84F-84D0-78C2620EAC4C}" type="datetimeFigureOut">
              <a:rPr lang="en-GB" smtClean="0"/>
              <a:t>10/10/2021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64BE73-5079-A249-9480-993304DC4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190379-BA63-5C4B-B107-61D9AB39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B844B-C3E3-CC44-99D0-BB2D16CEEF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92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64EE126-8C62-2E4F-9D73-F39066603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EA95BA-D9D8-1E4A-AB21-5AA89BF4D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CF3FD3-6845-DF42-B5E4-113BE52A5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3E02-9A9C-B84F-84D0-78C2620EAC4C}" type="datetimeFigureOut">
              <a:rPr lang="en-GB" smtClean="0"/>
              <a:t>10/10/2021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C360F4-90D9-C045-82DE-D176BF5B2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52DAE2-E5F6-4642-9718-B16D46276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B844B-C3E3-CC44-99D0-BB2D16CEEF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51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Dado números .mp4" descr="Dado números .mp4">
            <a:hlinkClick r:id="" action="ppaction://media"/>
            <a:extLst>
              <a:ext uri="{FF2B5EF4-FFF2-40B4-BE49-F238E27FC236}">
                <a16:creationId xmlns:a16="http://schemas.microsoft.com/office/drawing/2014/main" id="{72F778AC-A7B6-0A44-BFD8-756A51EE29CC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91620" y="287676"/>
            <a:ext cx="4988103" cy="4988103"/>
          </a:xfrm>
          <a:prstGeom prst="roundRect">
            <a:avLst>
              <a:gd name="adj" fmla="val 5299"/>
            </a:avLst>
          </a:prstGeom>
          <a:ln>
            <a:noFill/>
          </a:ln>
          <a:effectLst/>
          <a:scene3d>
            <a:camera prst="orthographicFront"/>
            <a:lightRig rig="balanced" dir="t"/>
          </a:scene3d>
          <a:sp3d prstMaterial="plastic">
            <a:bevelT/>
            <a:contourClr>
              <a:srgbClr val="FFFFFF"/>
            </a:contourClr>
          </a:sp3d>
        </p:spPr>
      </p:pic>
      <p:pic>
        <p:nvPicPr>
          <p:cNvPr id="10" name="Gráfico 9" descr="Pausa">
            <a:extLst>
              <a:ext uri="{FF2B5EF4-FFF2-40B4-BE49-F238E27FC236}">
                <a16:creationId xmlns:a16="http://schemas.microsoft.com/office/drawing/2014/main" id="{0222AA9C-C0BE-5A48-B3B7-28F40F70AE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75106" y="278172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1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Macintosh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2021-10-10T09:51:01Z</dcterms:created>
  <dcterms:modified xsi:type="dcterms:W3CDTF">2021-10-10T10:10:23Z</dcterms:modified>
</cp:coreProperties>
</file>