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614"/>
    <p:restoredTop sz="96405"/>
  </p:normalViewPr>
  <p:slideViewPr>
    <p:cSldViewPr snapToGrid="0" snapToObjects="1">
      <p:cViewPr varScale="1">
        <p:scale>
          <a:sx n="108" d="100"/>
          <a:sy n="108" d="100"/>
        </p:scale>
        <p:origin x="200" y="68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128" d="100"/>
          <a:sy n="128" d="100"/>
        </p:scale>
        <p:origin x="4408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01AEAA-9995-0149-BC70-A32A290BF93E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066996-25B8-3246-8C40-6CDB8BF195D5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35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3BBBFB1-1513-8140-9D8A-9A68C4953F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64CEEBEF-E7F5-7A49-84CA-957E205177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15909BB-9762-E24B-A464-FCEC9D2B6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3E0837B-4CB5-4F46-BADE-F04FD0A78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E0D89F11-5F56-C342-B02F-244F7380B4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778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D848405-DEA2-0142-BEBE-E00B8189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5E5DDBD-A933-E34B-941B-4B645A92C7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7DD14E8A-E0E6-2E47-949B-8FD265AAB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9E0E605-502E-2945-BB9F-643CE790F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6FF565E5-A67B-ED41-AC99-CFAC14187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294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78430DC5-BF1D-BF4C-8857-7B37A2157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824A6C01-B5B7-3546-9BA0-21F3EB387B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2DF21E86-8890-3749-B0CF-43153D152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0D940F06-3B60-7949-BFB3-F0507FABC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E3EF687E-F453-764D-A6C9-04CB286F9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42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3D9983C-6F1B-F64A-A7BC-94D020E54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69BE116-C024-2746-AF18-1FA1FFD210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F89EAE7E-68E4-8E48-BD21-F1A1DECB54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E081B5F2-DC09-8345-8F7E-7A5FC30EA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AE97457B-5FC8-A447-B211-4C20D6C27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1FFA4685-E3E8-9243-8630-1E1C86E33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428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ADB97B6-98C0-CF45-A063-EF5235DC8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9F79B32B-5B50-2F4A-9DFE-9DA355736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F99F5E66-F72B-A843-A983-0DD51AC0A2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FC5D60B8-A60D-0044-8AA8-7899583244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4E0FEF3C-4A8D-A44C-B878-A58861644B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425C9284-08F5-6041-8A73-CF4E28311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90C3AB65-8718-3A47-AB2C-173C83E9B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EFA0C7D0-52D5-6645-96EF-017A70C7D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822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CBDF6F1-7893-994B-BC0A-FEF50EF32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1CFB94E6-9E76-A044-AAB2-962621F7E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309E85AE-5DAB-924E-B6DA-6B948CAC4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3544E89C-7A78-BC47-AB9D-56D61439A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664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E306B1B4-C215-6043-B0D3-3C40D1A5A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CEC67E61-4A8F-C442-8B40-2B2573C43A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C1FC4AC0-56B1-1641-9350-D25A69BC4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341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9E002FF-FB8B-CE4C-BD35-FFBBC5F7E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FC32CE7D-6905-184E-8243-1D501C59E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F7B7DD01-E717-634E-B9DB-FA50132F3D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D4C672CD-84A6-C545-8CC1-8B2F59C14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BF0E4307-B43A-544F-9D0E-D60F3B559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E8178EF8-53B6-3E41-8F9B-077FB8B40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6064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8598B4B-86D7-084C-8494-6CB04BAD6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5DCA945E-0C15-9949-B564-7F0CCEF3BB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B22CD316-D3DC-F64A-82A5-41409CCA88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B385859B-C1F6-1340-B4AD-A83EA92576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1664BE73-5079-A249-9480-993304DC4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32190379-BA63-5C4B-B107-61D9AB395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23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C3AD6B2-6465-764D-A934-12EF3EF36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3AA36321-2B97-0245-959D-AF50F31E3F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CD8BF59C-AF2E-CB46-95FB-814ACECB3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BAD34107-7B7F-1342-91E9-55DF8DCF8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F99BC4F3-EEAF-4645-AACC-4867D0011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18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E69A1E61-1B42-AE43-93E6-88AAAE1E86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0C169E02-9A54-E048-A54C-581286E1FD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932FBD7-3221-604A-9979-2F6EA91DB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4F8172F-64EA-D845-917C-9034DAF46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42B906B-11DC-9346-8ED4-8387A8FF3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1249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A64EE126-8C62-2E4F-9D73-F39066603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2CEA95BA-D9D8-1E4A-AB21-5AA89BF4D4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7CF3FD3-6845-DF42-B5E4-113BE52A5A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B3E02-9A9C-B84F-84D0-78C2620EAC4C}" type="datetimeFigureOut">
              <a:rPr lang="en-GB" smtClean="0"/>
              <a:t>10/10/2021</a:t>
            </a:fld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D3C360F4-90D9-C045-82DE-D176BF5B2E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5B52DAE2-E5F6-4642-9718-B16D462761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FB844B-C3E3-CC44-99D0-BB2D16CEEFFF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510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Dado números .mp4" descr="Dado números .mp4">
            <a:hlinkClick r:id="" action="ppaction://media"/>
            <a:extLst>
              <a:ext uri="{FF2B5EF4-FFF2-40B4-BE49-F238E27FC236}">
                <a16:creationId xmlns:a16="http://schemas.microsoft.com/office/drawing/2014/main" id="{72F778AC-A7B6-0A44-BFD8-756A51EE29C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91620" y="287676"/>
            <a:ext cx="4988103" cy="4988103"/>
          </a:xfrm>
          <a:prstGeom prst="roundRect">
            <a:avLst>
              <a:gd name="adj" fmla="val 5299"/>
            </a:avLst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plastic">
            <a:bevelT/>
            <a:contourClr>
              <a:srgbClr val="FFFFFF"/>
            </a:contourClr>
          </a:sp3d>
        </p:spPr>
      </p:pic>
      <p:pic>
        <p:nvPicPr>
          <p:cNvPr id="10" name="Gráfico 9" descr="Pausa">
            <a:extLst>
              <a:ext uri="{FF2B5EF4-FFF2-40B4-BE49-F238E27FC236}">
                <a16:creationId xmlns:a16="http://schemas.microsoft.com/office/drawing/2014/main" id="{0222AA9C-C0BE-5A48-B3B7-28F40F70AE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875106" y="27817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171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0</Words>
  <Application>Microsoft Macintosh PowerPoint</Application>
  <PresentationFormat>Panorámica</PresentationFormat>
  <Paragraphs>0</Paragraphs>
  <Slides>1</Slides>
  <Notes>0</Notes>
  <HiddenSlides>0</HiddenSlides>
  <MMClips>1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Tema de Office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Microsoft Office User</dc:creator>
  <cp:lastModifiedBy>Microsoft Office User</cp:lastModifiedBy>
  <cp:revision>1</cp:revision>
  <dcterms:created xsi:type="dcterms:W3CDTF">2021-10-10T09:51:01Z</dcterms:created>
  <dcterms:modified xsi:type="dcterms:W3CDTF">2021-10-10T10:10:23Z</dcterms:modified>
</cp:coreProperties>
</file>