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 snapToObjects="1">
      <p:cViewPr>
        <p:scale>
          <a:sx n="75" d="100"/>
          <a:sy n="75" d="100"/>
        </p:scale>
        <p:origin x="760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  <a:ln w="57150">
              <a:solidFill>
                <a:schemeClr val="bg2"/>
              </a:solidFill>
            </a:ln>
          </c:spPr>
          <c:dPt>
            <c:idx val="0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1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2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3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2F-2041-BBA7-CCD3CA61E14B}"/>
              </c:ext>
            </c:extLst>
          </c:dPt>
          <c:dPt>
            <c:idx val="4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5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6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7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8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9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10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dPt>
            <c:idx val="11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</c:dPt>
          <c:cat>
            <c:numRef>
              <c:f>Hoja1!$A$2:$A$13</c:f>
              <c:numCache>
                <c:formatCode>General</c:formatCode>
                <c:ptCount val="12"/>
              </c:numCache>
            </c:num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F-2041-BBA7-CCD3CA61E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  <a:ln w="57150">
              <a:solidFill>
                <a:schemeClr val="bg2"/>
              </a:solidFill>
            </a:ln>
          </c:spPr>
          <c:dPt>
            <c:idx val="0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8E-E841-A23C-F76BD2C0DD4E}"/>
              </c:ext>
            </c:extLst>
          </c:dPt>
          <c:dPt>
            <c:idx val="1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8E-E841-A23C-F76BD2C0DD4E}"/>
              </c:ext>
            </c:extLst>
          </c:dPt>
          <c:dPt>
            <c:idx val="2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8E-E841-A23C-F76BD2C0DD4E}"/>
              </c:ext>
            </c:extLst>
          </c:dPt>
          <c:dPt>
            <c:idx val="3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08E-E841-A23C-F76BD2C0DD4E}"/>
              </c:ext>
            </c:extLst>
          </c:dPt>
          <c:dPt>
            <c:idx val="4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08E-E841-A23C-F76BD2C0DD4E}"/>
              </c:ext>
            </c:extLst>
          </c:dPt>
          <c:dPt>
            <c:idx val="5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08E-E841-A23C-F76BD2C0DD4E}"/>
              </c:ext>
            </c:extLst>
          </c:dPt>
          <c:dPt>
            <c:idx val="6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08E-E841-A23C-F76BD2C0DD4E}"/>
              </c:ext>
            </c:extLst>
          </c:dPt>
          <c:dPt>
            <c:idx val="7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08E-E841-A23C-F76BD2C0DD4E}"/>
              </c:ext>
            </c:extLst>
          </c:dPt>
          <c:dPt>
            <c:idx val="8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08E-E841-A23C-F76BD2C0DD4E}"/>
              </c:ext>
            </c:extLst>
          </c:dPt>
          <c:dPt>
            <c:idx val="9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08E-E841-A23C-F76BD2C0DD4E}"/>
              </c:ext>
            </c:extLst>
          </c:dPt>
          <c:dPt>
            <c:idx val="10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08E-E841-A23C-F76BD2C0DD4E}"/>
              </c:ext>
            </c:extLst>
          </c:dPt>
          <c:dPt>
            <c:idx val="11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571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08E-E841-A23C-F76BD2C0DD4E}"/>
              </c:ext>
            </c:extLst>
          </c:dPt>
          <c:cat>
            <c:numRef>
              <c:f>Hoja1!$A$2:$A$13</c:f>
              <c:numCache>
                <c:formatCode>General</c:formatCode>
                <c:ptCount val="12"/>
              </c:numCache>
            </c:num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08E-E841-A23C-F76BD2C0D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24937-2BC5-F24E-A866-2476D40A3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C82573-076E-C94D-BB0A-EBA42E101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AE801-65C3-8045-B410-BC795B82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9766B1-FD83-714A-9164-B9BA8E04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0BE61-705C-A64D-A5C5-01D987B7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82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7510C-B574-7A45-8A28-6F22F485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D04F54-785E-774C-9160-D8B90F52A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484ECF-1EBD-3942-9F65-3C42C2A5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0907A3-E744-FB44-A4CB-42EF35DB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FEE1E5-D181-E048-A2DD-F58E86E6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4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51E0B8-CE07-274E-B3F8-E159CB84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3F9F3F-2B7F-BD4F-94E4-3683C6B2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5810F-35AA-FA43-B037-0DDE42AC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A1233-D784-6F42-8A97-2FDA469A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003E36-2A10-6846-862A-6C35C3B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05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E4D1A-E853-D446-A119-FD5FED61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E2E15F-9345-E541-B5F5-0DFD8FD38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113D20-21B9-3A4D-BF85-4AD3983A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8CF2BA-0818-DF40-B696-D11A9280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1797C7-F53F-F545-B212-86E6AF58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54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60716-B722-4D4F-BA8B-B5E8C487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4CEBDB-3247-334F-9BF0-DA4175D1D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E54D6-B7CA-E84B-ABF0-E1B8029F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F90F19-3EAF-6E4B-A3C8-14FC0917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EC93F1-1EB6-144F-9529-00CA6C99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2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3F284-F74B-674B-AD9D-D145E888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CAAFB3-945F-4D41-8B97-9A3722334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B42A95-0F18-9D40-82AE-6B4164A5A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D0CE6F-BFE3-2748-9F3F-F78E4C08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730D13-A95B-8E4F-A4FA-22CB087FF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5FA4B4-5647-B142-8FC4-0175F224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66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C58EF-8296-1C48-9A6F-A7484EF2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95F0F0-D01E-A04C-A170-8A46A3EE9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C1F276-C8CE-5446-A6E1-D4036817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14D037-26C9-3043-B870-D302AA5F4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D87633-EE06-6442-B3E4-95D81627A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0641CB-5A1A-0C41-AEF9-A804149AA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5ACF9AD-A95B-B542-9F69-EDCE8E13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29E228-5F76-F344-A92A-28C34C97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60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C3950-86F6-EE4C-959C-B6AFE3FEF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846396-3851-8544-ADA1-B4C618F2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ADF32E-FFF1-DC47-AE46-F83D5808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4735F7-3B6E-5945-9182-BED13F0C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54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B1CAC1-67EA-A54E-BE26-0603C079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0416B9-8AEB-1947-BC86-5BA3A072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85AB23-D3BD-1F41-A64B-6A6F3B48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57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07BE5-866C-4D47-9649-872F4B1F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47CD83-7FDC-184F-BC4A-289D45B10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127756-3AF9-CF46-AA87-7732FFB41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45F4A2-74FA-1445-A4CD-B1D4DB73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8137D7-2DA7-CD4E-8033-E39504B0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95251D-D182-EF43-9BCA-93116A8E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78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319A4-2DBF-2F48-AB21-5311BC7C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841D323-4E9A-BA41-B2A8-E40E35E81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A58160-EB00-8E4F-B487-334165063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A52A9-F542-C648-80FE-DDBE6124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80188-6A98-D44F-AAC0-9D9A3BC6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6A78C5-7684-A742-93AC-0B1D9083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12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E8E1C2-E5DC-6A4C-863D-1CD2B5F6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047FA4-E7D4-4344-A87B-3A72292D3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131ACD-794C-C742-AA9F-5FD4D9880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E9A05-90AC-904D-8C47-C798A3F4836D}" type="datetimeFigureOut">
              <a:rPr lang="es-ES" smtClean="0"/>
              <a:t>6/10/21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61F9A3-72D9-8049-BB02-1538E98F5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491EF3-B7EB-174B-A9AF-772F36DBD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B0EC-FC76-3A46-BDFF-7FC64EACC3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68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D05EC3CE-1662-2948-BE47-018B89D72512}"/>
              </a:ext>
            </a:extLst>
          </p:cNvPr>
          <p:cNvGrpSpPr/>
          <p:nvPr/>
        </p:nvGrpSpPr>
        <p:grpSpPr>
          <a:xfrm>
            <a:off x="-797425" y="48287"/>
            <a:ext cx="8128000" cy="5418667"/>
            <a:chOff x="2032000" y="719666"/>
            <a:chExt cx="8128000" cy="5418667"/>
          </a:xfrm>
        </p:grpSpPr>
        <p:graphicFrame>
          <p:nvGraphicFramePr>
            <p:cNvPr id="2" name="Gráfico 1">
              <a:extLst>
                <a:ext uri="{FF2B5EF4-FFF2-40B4-BE49-F238E27FC236}">
                  <a16:creationId xmlns:a16="http://schemas.microsoft.com/office/drawing/2014/main" id="{5BCF7905-2A48-BF4A-A298-804F49907A3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00652163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Elipse 2">
              <a:extLst>
                <a:ext uri="{FF2B5EF4-FFF2-40B4-BE49-F238E27FC236}">
                  <a16:creationId xmlns:a16="http://schemas.microsoft.com/office/drawing/2014/main" id="{3BCFF139-6555-8840-B3E7-BF5917761EDB}"/>
                </a:ext>
              </a:extLst>
            </p:cNvPr>
            <p:cNvSpPr/>
            <p:nvPr/>
          </p:nvSpPr>
          <p:spPr>
            <a:xfrm>
              <a:off x="4229099" y="1567543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55FFB1E1-BA38-A843-AA83-ACAE8441015D}"/>
                </a:ext>
              </a:extLst>
            </p:cNvPr>
            <p:cNvSpPr/>
            <p:nvPr/>
          </p:nvSpPr>
          <p:spPr>
            <a:xfrm>
              <a:off x="5166808" y="1063726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12E394BD-8493-5E49-B6F1-F33A19516A1F}"/>
                </a:ext>
              </a:extLst>
            </p:cNvPr>
            <p:cNvSpPr/>
            <p:nvPr/>
          </p:nvSpPr>
          <p:spPr>
            <a:xfrm>
              <a:off x="6207164" y="1063726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E195079B-F3B9-4C49-BB11-BA14F48F9A6C}"/>
                </a:ext>
              </a:extLst>
            </p:cNvPr>
            <p:cNvSpPr/>
            <p:nvPr/>
          </p:nvSpPr>
          <p:spPr>
            <a:xfrm>
              <a:off x="7121710" y="1502741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93A8A667-AD5E-7F42-A5F8-4F51FEC1777E}"/>
                </a:ext>
              </a:extLst>
            </p:cNvPr>
            <p:cNvSpPr/>
            <p:nvPr/>
          </p:nvSpPr>
          <p:spPr>
            <a:xfrm>
              <a:off x="3682251" y="2469210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43A08915-3937-D74F-9C17-911BAB2C96D9}"/>
                </a:ext>
              </a:extLst>
            </p:cNvPr>
            <p:cNvSpPr/>
            <p:nvPr/>
          </p:nvSpPr>
          <p:spPr>
            <a:xfrm>
              <a:off x="3682251" y="3538512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B07956B5-6C6F-F442-B20D-0429646124A6}"/>
                </a:ext>
              </a:extLst>
            </p:cNvPr>
            <p:cNvSpPr/>
            <p:nvPr/>
          </p:nvSpPr>
          <p:spPr>
            <a:xfrm>
              <a:off x="4214304" y="4474291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985B30BA-1FDF-A746-9B5B-876551BEFE37}"/>
                </a:ext>
              </a:extLst>
            </p:cNvPr>
            <p:cNvSpPr/>
            <p:nvPr/>
          </p:nvSpPr>
          <p:spPr>
            <a:xfrm>
              <a:off x="5150670" y="4999623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176B971E-9A92-5D4D-9BBB-9BA9A43B11EC}"/>
                </a:ext>
              </a:extLst>
            </p:cNvPr>
            <p:cNvSpPr/>
            <p:nvPr/>
          </p:nvSpPr>
          <p:spPr>
            <a:xfrm>
              <a:off x="6223302" y="4999623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204CB4A1-2689-8940-A710-5B6313D3EC38}"/>
                </a:ext>
              </a:extLst>
            </p:cNvPr>
            <p:cNvSpPr/>
            <p:nvPr/>
          </p:nvSpPr>
          <p:spPr>
            <a:xfrm>
              <a:off x="7119019" y="4474291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67DDD92C-9525-D642-A57A-53DC27FD75BE}"/>
                </a:ext>
              </a:extLst>
            </p:cNvPr>
            <p:cNvSpPr/>
            <p:nvPr/>
          </p:nvSpPr>
          <p:spPr>
            <a:xfrm>
              <a:off x="7680963" y="3538512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DBE0A389-929D-0448-A255-788AF20135B9}"/>
                </a:ext>
              </a:extLst>
            </p:cNvPr>
            <p:cNvSpPr/>
            <p:nvPr/>
          </p:nvSpPr>
          <p:spPr>
            <a:xfrm>
              <a:off x="7680963" y="2493546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6BFC4E6A-CD8C-B349-90D8-60D36CD269B2}"/>
              </a:ext>
            </a:extLst>
          </p:cNvPr>
          <p:cNvGrpSpPr/>
          <p:nvPr/>
        </p:nvGrpSpPr>
        <p:grpSpPr>
          <a:xfrm>
            <a:off x="4789526" y="809846"/>
            <a:ext cx="8128000" cy="5418667"/>
            <a:chOff x="2032000" y="719666"/>
            <a:chExt cx="8128000" cy="5418667"/>
          </a:xfrm>
        </p:grpSpPr>
        <p:graphicFrame>
          <p:nvGraphicFramePr>
            <p:cNvPr id="43" name="Gráfico 42">
              <a:extLst>
                <a:ext uri="{FF2B5EF4-FFF2-40B4-BE49-F238E27FC236}">
                  <a16:creationId xmlns:a16="http://schemas.microsoft.com/office/drawing/2014/main" id="{7C438216-6EB1-4D43-BE12-1E850215C5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68820344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16BD9A22-18AD-F545-880D-483FA984155E}"/>
                </a:ext>
              </a:extLst>
            </p:cNvPr>
            <p:cNvSpPr/>
            <p:nvPr/>
          </p:nvSpPr>
          <p:spPr>
            <a:xfrm>
              <a:off x="4229099" y="1567543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1E314BBF-77A3-534A-95C4-42A843978F23}"/>
                </a:ext>
              </a:extLst>
            </p:cNvPr>
            <p:cNvSpPr/>
            <p:nvPr/>
          </p:nvSpPr>
          <p:spPr>
            <a:xfrm>
              <a:off x="5166808" y="1063726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A0811354-576E-EA4B-8E55-3195D57253ED}"/>
                </a:ext>
              </a:extLst>
            </p:cNvPr>
            <p:cNvSpPr/>
            <p:nvPr/>
          </p:nvSpPr>
          <p:spPr>
            <a:xfrm>
              <a:off x="6207164" y="1063726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7B5ABB18-4653-3E4A-9B8B-A152430DD4AC}"/>
                </a:ext>
              </a:extLst>
            </p:cNvPr>
            <p:cNvSpPr/>
            <p:nvPr/>
          </p:nvSpPr>
          <p:spPr>
            <a:xfrm>
              <a:off x="7121710" y="1502741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9E26B37C-8DD6-004E-808E-61E28A265CB4}"/>
                </a:ext>
              </a:extLst>
            </p:cNvPr>
            <p:cNvSpPr/>
            <p:nvPr/>
          </p:nvSpPr>
          <p:spPr>
            <a:xfrm>
              <a:off x="3682251" y="2469210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B3D053AA-1355-F046-BF93-9F6DBC171A41}"/>
                </a:ext>
              </a:extLst>
            </p:cNvPr>
            <p:cNvSpPr/>
            <p:nvPr/>
          </p:nvSpPr>
          <p:spPr>
            <a:xfrm>
              <a:off x="3682251" y="3538512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5DCB5FBA-EEA6-AD40-A30E-EC8355A395A1}"/>
                </a:ext>
              </a:extLst>
            </p:cNvPr>
            <p:cNvSpPr/>
            <p:nvPr/>
          </p:nvSpPr>
          <p:spPr>
            <a:xfrm>
              <a:off x="4214304" y="4474291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93F925A6-4286-2D4C-A8F0-B029723EB899}"/>
                </a:ext>
              </a:extLst>
            </p:cNvPr>
            <p:cNvSpPr/>
            <p:nvPr/>
          </p:nvSpPr>
          <p:spPr>
            <a:xfrm>
              <a:off x="5150670" y="4999623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Elipse 51">
              <a:extLst>
                <a:ext uri="{FF2B5EF4-FFF2-40B4-BE49-F238E27FC236}">
                  <a16:creationId xmlns:a16="http://schemas.microsoft.com/office/drawing/2014/main" id="{24D234FF-34B0-0942-8AD5-2AAF4D09AFAB}"/>
                </a:ext>
              </a:extLst>
            </p:cNvPr>
            <p:cNvSpPr/>
            <p:nvPr/>
          </p:nvSpPr>
          <p:spPr>
            <a:xfrm>
              <a:off x="6223302" y="4999623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Elipse 52">
              <a:extLst>
                <a:ext uri="{FF2B5EF4-FFF2-40B4-BE49-F238E27FC236}">
                  <a16:creationId xmlns:a16="http://schemas.microsoft.com/office/drawing/2014/main" id="{3732B552-DD68-B64A-8E4E-F459C6471740}"/>
                </a:ext>
              </a:extLst>
            </p:cNvPr>
            <p:cNvSpPr/>
            <p:nvPr/>
          </p:nvSpPr>
          <p:spPr>
            <a:xfrm>
              <a:off x="7119019" y="4474291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72CAABB6-B7A7-E54F-83FB-8C2FF36DC9AA}"/>
                </a:ext>
              </a:extLst>
            </p:cNvPr>
            <p:cNvSpPr/>
            <p:nvPr/>
          </p:nvSpPr>
          <p:spPr>
            <a:xfrm>
              <a:off x="7680963" y="3538512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EB0B1F70-DAD9-CD47-B6D6-8DCAAC8447F4}"/>
                </a:ext>
              </a:extLst>
            </p:cNvPr>
            <p:cNvSpPr/>
            <p:nvPr/>
          </p:nvSpPr>
          <p:spPr>
            <a:xfrm>
              <a:off x="7680963" y="2493546"/>
              <a:ext cx="818030" cy="83499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62475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EA2FB539-ACD7-B24B-94A1-7D1CDC5AA900}"/>
              </a:ext>
            </a:extLst>
          </p:cNvPr>
          <p:cNvGrpSpPr/>
          <p:nvPr/>
        </p:nvGrpSpPr>
        <p:grpSpPr>
          <a:xfrm>
            <a:off x="423333" y="313267"/>
            <a:ext cx="11023599" cy="6163734"/>
            <a:chOff x="880534" y="304799"/>
            <a:chExt cx="10295466" cy="4927599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9D244CCA-C98E-6B4B-9CD5-78205022C191}"/>
                </a:ext>
              </a:extLst>
            </p:cNvPr>
            <p:cNvGrpSpPr/>
            <p:nvPr/>
          </p:nvGrpSpPr>
          <p:grpSpPr>
            <a:xfrm>
              <a:off x="880534" y="313265"/>
              <a:ext cx="5080000" cy="1540933"/>
              <a:chOff x="321733" y="304800"/>
              <a:chExt cx="5080000" cy="1540933"/>
            </a:xfrm>
          </p:grpSpPr>
          <p:sp>
            <p:nvSpPr>
              <p:cNvPr id="2" name="Rectángulo redondeado 1">
                <a:extLst>
                  <a:ext uri="{FF2B5EF4-FFF2-40B4-BE49-F238E27FC236}">
                    <a16:creationId xmlns:a16="http://schemas.microsoft.com/office/drawing/2014/main" id="{FCBDED36-A5D0-CF45-8E25-C46B830328DC}"/>
                  </a:ext>
                </a:extLst>
              </p:cNvPr>
              <p:cNvSpPr/>
              <p:nvPr/>
            </p:nvSpPr>
            <p:spPr>
              <a:xfrm>
                <a:off x="321733" y="304800"/>
                <a:ext cx="5080000" cy="1540933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" name="Rectángulo redondeado 2">
                <a:extLst>
                  <a:ext uri="{FF2B5EF4-FFF2-40B4-BE49-F238E27FC236}">
                    <a16:creationId xmlns:a16="http://schemas.microsoft.com/office/drawing/2014/main" id="{008674FA-392A-7E44-9E2B-DA59E9096212}"/>
                  </a:ext>
                </a:extLst>
              </p:cNvPr>
              <p:cNvSpPr/>
              <p:nvPr/>
            </p:nvSpPr>
            <p:spPr>
              <a:xfrm>
                <a:off x="474133" y="457200"/>
                <a:ext cx="4792134" cy="1253067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8893AA9A-EEA7-3844-9C62-88CBA2FD6E4C}"/>
                </a:ext>
              </a:extLst>
            </p:cNvPr>
            <p:cNvGrpSpPr/>
            <p:nvPr/>
          </p:nvGrpSpPr>
          <p:grpSpPr>
            <a:xfrm>
              <a:off x="6096000" y="304799"/>
              <a:ext cx="5080000" cy="1540933"/>
              <a:chOff x="321733" y="304800"/>
              <a:chExt cx="5080000" cy="1540933"/>
            </a:xfrm>
          </p:grpSpPr>
          <p:sp>
            <p:nvSpPr>
              <p:cNvPr id="6" name="Rectángulo redondeado 5">
                <a:extLst>
                  <a:ext uri="{FF2B5EF4-FFF2-40B4-BE49-F238E27FC236}">
                    <a16:creationId xmlns:a16="http://schemas.microsoft.com/office/drawing/2014/main" id="{749094F3-FB25-9048-AED3-5B6FE224E97D}"/>
                  </a:ext>
                </a:extLst>
              </p:cNvPr>
              <p:cNvSpPr/>
              <p:nvPr/>
            </p:nvSpPr>
            <p:spPr>
              <a:xfrm>
                <a:off x="321733" y="304800"/>
                <a:ext cx="5080000" cy="1540933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" name="Rectángulo redondeado 6">
                <a:extLst>
                  <a:ext uri="{FF2B5EF4-FFF2-40B4-BE49-F238E27FC236}">
                    <a16:creationId xmlns:a16="http://schemas.microsoft.com/office/drawing/2014/main" id="{90032F8B-35B6-FB40-BA79-89771C35E694}"/>
                  </a:ext>
                </a:extLst>
              </p:cNvPr>
              <p:cNvSpPr/>
              <p:nvPr/>
            </p:nvSpPr>
            <p:spPr>
              <a:xfrm>
                <a:off x="474133" y="457200"/>
                <a:ext cx="4792134" cy="1253067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4087D23C-2757-7040-BF25-278F6534975F}"/>
                </a:ext>
              </a:extLst>
            </p:cNvPr>
            <p:cNvGrpSpPr/>
            <p:nvPr/>
          </p:nvGrpSpPr>
          <p:grpSpPr>
            <a:xfrm>
              <a:off x="880534" y="2006598"/>
              <a:ext cx="5080000" cy="1540933"/>
              <a:chOff x="321733" y="304800"/>
              <a:chExt cx="5080000" cy="1540933"/>
            </a:xfrm>
          </p:grpSpPr>
          <p:sp>
            <p:nvSpPr>
              <p:cNvPr id="9" name="Rectángulo redondeado 8">
                <a:extLst>
                  <a:ext uri="{FF2B5EF4-FFF2-40B4-BE49-F238E27FC236}">
                    <a16:creationId xmlns:a16="http://schemas.microsoft.com/office/drawing/2014/main" id="{14415A2E-2465-7A44-8EB3-191FBF32070E}"/>
                  </a:ext>
                </a:extLst>
              </p:cNvPr>
              <p:cNvSpPr/>
              <p:nvPr/>
            </p:nvSpPr>
            <p:spPr>
              <a:xfrm>
                <a:off x="321733" y="304800"/>
                <a:ext cx="5080000" cy="1540933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" name="Rectángulo redondeado 9">
                <a:extLst>
                  <a:ext uri="{FF2B5EF4-FFF2-40B4-BE49-F238E27FC236}">
                    <a16:creationId xmlns:a16="http://schemas.microsoft.com/office/drawing/2014/main" id="{DF8187D3-B3AD-6A46-B583-47D96C40B578}"/>
                  </a:ext>
                </a:extLst>
              </p:cNvPr>
              <p:cNvSpPr/>
              <p:nvPr/>
            </p:nvSpPr>
            <p:spPr>
              <a:xfrm>
                <a:off x="474133" y="457200"/>
                <a:ext cx="4792134" cy="1253067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AB1AE96B-92D0-704E-AB4F-5CB3DFDF8EA3}"/>
                </a:ext>
              </a:extLst>
            </p:cNvPr>
            <p:cNvGrpSpPr/>
            <p:nvPr/>
          </p:nvGrpSpPr>
          <p:grpSpPr>
            <a:xfrm>
              <a:off x="6096000" y="1998132"/>
              <a:ext cx="5080000" cy="1540933"/>
              <a:chOff x="321733" y="304800"/>
              <a:chExt cx="5080000" cy="1540933"/>
            </a:xfrm>
          </p:grpSpPr>
          <p:sp>
            <p:nvSpPr>
              <p:cNvPr id="12" name="Rectángulo redondeado 11">
                <a:extLst>
                  <a:ext uri="{FF2B5EF4-FFF2-40B4-BE49-F238E27FC236}">
                    <a16:creationId xmlns:a16="http://schemas.microsoft.com/office/drawing/2014/main" id="{852D99E1-CAE5-F547-A739-021083601B59}"/>
                  </a:ext>
                </a:extLst>
              </p:cNvPr>
              <p:cNvSpPr/>
              <p:nvPr/>
            </p:nvSpPr>
            <p:spPr>
              <a:xfrm>
                <a:off x="321733" y="304800"/>
                <a:ext cx="5080000" cy="1540933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Rectángulo redondeado 12">
                <a:extLst>
                  <a:ext uri="{FF2B5EF4-FFF2-40B4-BE49-F238E27FC236}">
                    <a16:creationId xmlns:a16="http://schemas.microsoft.com/office/drawing/2014/main" id="{71C474B0-53BA-364B-9718-86CAEDF168C3}"/>
                  </a:ext>
                </a:extLst>
              </p:cNvPr>
              <p:cNvSpPr/>
              <p:nvPr/>
            </p:nvSpPr>
            <p:spPr>
              <a:xfrm>
                <a:off x="474133" y="457200"/>
                <a:ext cx="4792134" cy="1253067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43294AF1-FD1F-CB40-AB55-FC05B204BA0C}"/>
                </a:ext>
              </a:extLst>
            </p:cNvPr>
            <p:cNvGrpSpPr/>
            <p:nvPr/>
          </p:nvGrpSpPr>
          <p:grpSpPr>
            <a:xfrm>
              <a:off x="880534" y="3691465"/>
              <a:ext cx="5080000" cy="1540933"/>
              <a:chOff x="321733" y="304800"/>
              <a:chExt cx="5080000" cy="1540933"/>
            </a:xfrm>
          </p:grpSpPr>
          <p:sp>
            <p:nvSpPr>
              <p:cNvPr id="15" name="Rectángulo redondeado 14">
                <a:extLst>
                  <a:ext uri="{FF2B5EF4-FFF2-40B4-BE49-F238E27FC236}">
                    <a16:creationId xmlns:a16="http://schemas.microsoft.com/office/drawing/2014/main" id="{FCCB1C11-DB3A-5348-AE3A-628A50FB54F3}"/>
                  </a:ext>
                </a:extLst>
              </p:cNvPr>
              <p:cNvSpPr/>
              <p:nvPr/>
            </p:nvSpPr>
            <p:spPr>
              <a:xfrm>
                <a:off x="321733" y="304800"/>
                <a:ext cx="5080000" cy="1540933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Rectángulo redondeado 15">
                <a:extLst>
                  <a:ext uri="{FF2B5EF4-FFF2-40B4-BE49-F238E27FC236}">
                    <a16:creationId xmlns:a16="http://schemas.microsoft.com/office/drawing/2014/main" id="{E539BC9D-03C6-5A43-88F9-3DEB15FC27A7}"/>
                  </a:ext>
                </a:extLst>
              </p:cNvPr>
              <p:cNvSpPr/>
              <p:nvPr/>
            </p:nvSpPr>
            <p:spPr>
              <a:xfrm>
                <a:off x="474133" y="457200"/>
                <a:ext cx="4792134" cy="1253067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6057CE44-B53F-2344-8F53-CA3525FC82A6}"/>
                </a:ext>
              </a:extLst>
            </p:cNvPr>
            <p:cNvGrpSpPr/>
            <p:nvPr/>
          </p:nvGrpSpPr>
          <p:grpSpPr>
            <a:xfrm>
              <a:off x="6096000" y="3682999"/>
              <a:ext cx="5080000" cy="1540933"/>
              <a:chOff x="321733" y="304800"/>
              <a:chExt cx="5080000" cy="1540933"/>
            </a:xfrm>
          </p:grpSpPr>
          <p:sp>
            <p:nvSpPr>
              <p:cNvPr id="18" name="Rectángulo redondeado 17">
                <a:extLst>
                  <a:ext uri="{FF2B5EF4-FFF2-40B4-BE49-F238E27FC236}">
                    <a16:creationId xmlns:a16="http://schemas.microsoft.com/office/drawing/2014/main" id="{0FE17371-AA55-F240-8774-C343DD2AEEA9}"/>
                  </a:ext>
                </a:extLst>
              </p:cNvPr>
              <p:cNvSpPr/>
              <p:nvPr/>
            </p:nvSpPr>
            <p:spPr>
              <a:xfrm>
                <a:off x="321733" y="304800"/>
                <a:ext cx="5080000" cy="1540933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Rectángulo redondeado 18">
                <a:extLst>
                  <a:ext uri="{FF2B5EF4-FFF2-40B4-BE49-F238E27FC236}">
                    <a16:creationId xmlns:a16="http://schemas.microsoft.com/office/drawing/2014/main" id="{60899362-CA63-F442-9ACF-C3E6C15CDF1E}"/>
                  </a:ext>
                </a:extLst>
              </p:cNvPr>
              <p:cNvSpPr/>
              <p:nvPr/>
            </p:nvSpPr>
            <p:spPr>
              <a:xfrm>
                <a:off x="474133" y="457200"/>
                <a:ext cx="4792134" cy="1253067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9134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Barrero Abad</dc:creator>
  <cp:lastModifiedBy>Maria Barrero Abad</cp:lastModifiedBy>
  <cp:revision>2</cp:revision>
  <cp:lastPrinted>2021-10-06T16:54:41Z</cp:lastPrinted>
  <dcterms:created xsi:type="dcterms:W3CDTF">2021-10-06T15:16:42Z</dcterms:created>
  <dcterms:modified xsi:type="dcterms:W3CDTF">2021-10-06T16:56:07Z</dcterms:modified>
</cp:coreProperties>
</file>