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601200" cy="12801600" type="A3"/>
  <p:notesSz cx="6858000" cy="9144000"/>
  <p:defaultTextStyle>
    <a:defPPr>
      <a:defRPr lang="es-E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0" d="100"/>
          <a:sy n="40" d="100"/>
        </p:scale>
        <p:origin x="-2202" y="144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0090" y="3976794"/>
            <a:ext cx="8161020" cy="274404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6D72-F9D4-4FDB-A765-B91E0764EE95}" type="datetimeFigureOut">
              <a:rPr lang="es-ES" smtClean="0"/>
              <a:pPr/>
              <a:t>20/10/2021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4CAF-AC51-47BB-9CB5-97D2B42F93E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6D72-F9D4-4FDB-A765-B91E0764EE95}" type="datetimeFigureOut">
              <a:rPr lang="es-ES" smtClean="0"/>
              <a:pPr/>
              <a:t>20/10/2021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4CAF-AC51-47BB-9CB5-97D2B42F93E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960870" y="512658"/>
            <a:ext cx="2160270" cy="1092284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80060" y="512658"/>
            <a:ext cx="6320790" cy="1092284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6D72-F9D4-4FDB-A765-B91E0764EE95}" type="datetimeFigureOut">
              <a:rPr lang="es-ES" smtClean="0"/>
              <a:pPr/>
              <a:t>20/10/2021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4CAF-AC51-47BB-9CB5-97D2B42F93E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6D72-F9D4-4FDB-A765-B91E0764EE95}" type="datetimeFigureOut">
              <a:rPr lang="es-ES" smtClean="0"/>
              <a:pPr/>
              <a:t>20/10/2021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4CAF-AC51-47BB-9CB5-97D2B42F93E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58429" y="5425865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6D72-F9D4-4FDB-A765-B91E0764EE95}" type="datetimeFigureOut">
              <a:rPr lang="es-ES" smtClean="0"/>
              <a:pPr/>
              <a:t>20/10/2021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4CAF-AC51-47BB-9CB5-97D2B42F93E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8006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88061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6D72-F9D4-4FDB-A765-B91E0764EE95}" type="datetimeFigureOut">
              <a:rPr lang="es-ES" smtClean="0"/>
              <a:pPr/>
              <a:t>20/10/2021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4CAF-AC51-47BB-9CB5-97D2B42F93E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80060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80060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877277" y="2865544"/>
            <a:ext cx="4243864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877277" y="4059766"/>
            <a:ext cx="4243864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6D72-F9D4-4FDB-A765-B91E0764EE95}" type="datetimeFigureOut">
              <a:rPr lang="es-ES" smtClean="0"/>
              <a:pPr/>
              <a:t>20/10/2021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4CAF-AC51-47BB-9CB5-97D2B42F93E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6D72-F9D4-4FDB-A765-B91E0764EE95}" type="datetimeFigureOut">
              <a:rPr lang="es-ES" smtClean="0"/>
              <a:pPr/>
              <a:t>20/10/2021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4CAF-AC51-47BB-9CB5-97D2B42F93E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6D72-F9D4-4FDB-A765-B91E0764EE95}" type="datetimeFigureOut">
              <a:rPr lang="es-ES" smtClean="0"/>
              <a:pPr/>
              <a:t>20/10/2021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4CAF-AC51-47BB-9CB5-97D2B42F93E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0060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753802" y="509694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80060" y="2678854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6D72-F9D4-4FDB-A765-B91E0764EE95}" type="datetimeFigureOut">
              <a:rPr lang="es-ES" smtClean="0"/>
              <a:pPr/>
              <a:t>20/10/2021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4CAF-AC51-47BB-9CB5-97D2B42F93E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81902" y="10019031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6D72-F9D4-4FDB-A765-B91E0764EE95}" type="datetimeFigureOut">
              <a:rPr lang="es-ES" smtClean="0"/>
              <a:pPr/>
              <a:t>20/10/2021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4CAF-AC51-47BB-9CB5-97D2B42F93E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800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F6D72-F9D4-4FDB-A765-B91E0764EE95}" type="datetimeFigureOut">
              <a:rPr lang="es-ES" smtClean="0"/>
              <a:pPr/>
              <a:t>20/10/2021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280410" y="11865187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808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14CAF-AC51-47BB-9CB5-97D2B42F93E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6 Grupo"/>
          <p:cNvGrpSpPr/>
          <p:nvPr/>
        </p:nvGrpSpPr>
        <p:grpSpPr>
          <a:xfrm>
            <a:off x="728634" y="900074"/>
            <a:ext cx="3600000" cy="3240000"/>
            <a:chOff x="728634" y="900074"/>
            <a:chExt cx="3600000" cy="3240000"/>
          </a:xfrm>
        </p:grpSpPr>
        <p:sp>
          <p:nvSpPr>
            <p:cNvPr id="4" name="3 Rectángulo redondeado"/>
            <p:cNvSpPr/>
            <p:nvPr/>
          </p:nvSpPr>
          <p:spPr>
            <a:xfrm>
              <a:off x="728634" y="900074"/>
              <a:ext cx="3600000" cy="3240000"/>
            </a:xfrm>
            <a:prstGeom prst="roundRect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5" name="4 Imagen" descr="monstruos-conjunto-lindo-personaje-dibujos-animados-aislado-sobre-fondo-blanco_1284-51493.jpg"/>
            <p:cNvPicPr>
              <a:picLocks noChangeAspect="1"/>
            </p:cNvPicPr>
            <p:nvPr/>
          </p:nvPicPr>
          <p:blipFill>
            <a:blip r:embed="rId2"/>
            <a:srcRect l="4401" t="28340" r="70953" b="51324"/>
            <a:stretch>
              <a:fillRect/>
            </a:stretch>
          </p:blipFill>
          <p:spPr>
            <a:xfrm>
              <a:off x="1014386" y="1685892"/>
              <a:ext cx="3048022" cy="2286016"/>
            </a:xfrm>
            <a:prstGeom prst="rect">
              <a:avLst/>
            </a:prstGeom>
          </p:spPr>
        </p:pic>
        <p:sp>
          <p:nvSpPr>
            <p:cNvPr id="6" name="5 CuadroTexto"/>
            <p:cNvSpPr txBox="1"/>
            <p:nvPr/>
          </p:nvSpPr>
          <p:spPr>
            <a:xfrm>
              <a:off x="1228700" y="971512"/>
              <a:ext cx="2624436" cy="830997"/>
            </a:xfrm>
            <a:prstGeom prst="rect">
              <a:avLst/>
            </a:prstGeom>
            <a:noFill/>
            <a:effectLst>
              <a:outerShdw blurRad="50800" dist="50800" dir="5400000" algn="ctr" rotWithShape="0">
                <a:schemeClr val="accent6"/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s-ES" sz="4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Yu Gothic UI Semibold" pitchFamily="34" charset="-128"/>
                  <a:ea typeface="Yu Gothic UI Semibold" pitchFamily="34" charset="-128"/>
                </a:rPr>
                <a:t>ALEGRÍA</a:t>
              </a:r>
              <a:endParaRPr lang="es-E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 Semibold" pitchFamily="34" charset="-128"/>
                <a:ea typeface="Yu Gothic UI Semibold" pitchFamily="34" charset="-128"/>
              </a:endParaRPr>
            </a:p>
          </p:txBody>
        </p:sp>
      </p:grpSp>
      <p:grpSp>
        <p:nvGrpSpPr>
          <p:cNvPr id="8" name="7 Grupo"/>
          <p:cNvGrpSpPr/>
          <p:nvPr/>
        </p:nvGrpSpPr>
        <p:grpSpPr>
          <a:xfrm>
            <a:off x="4872038" y="900074"/>
            <a:ext cx="3600000" cy="3240000"/>
            <a:chOff x="728634" y="900074"/>
            <a:chExt cx="3600000" cy="3240000"/>
          </a:xfrm>
        </p:grpSpPr>
        <p:sp>
          <p:nvSpPr>
            <p:cNvPr id="9" name="8 Rectángulo redondeado"/>
            <p:cNvSpPr/>
            <p:nvPr/>
          </p:nvSpPr>
          <p:spPr>
            <a:xfrm>
              <a:off x="728634" y="900074"/>
              <a:ext cx="3600000" cy="3240000"/>
            </a:xfrm>
            <a:prstGeom prst="roundRect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10" name="9 Imagen" descr="monstruos-conjunto-lindo-personaje-dibujos-animados-aislado-sobre-fondo-blanco_1284-51493.jpg"/>
            <p:cNvPicPr>
              <a:picLocks noChangeAspect="1"/>
            </p:cNvPicPr>
            <p:nvPr/>
          </p:nvPicPr>
          <p:blipFill>
            <a:blip r:embed="rId2"/>
            <a:srcRect l="4401" t="28340" r="70953" b="51324"/>
            <a:stretch>
              <a:fillRect/>
            </a:stretch>
          </p:blipFill>
          <p:spPr>
            <a:xfrm>
              <a:off x="1014386" y="1685892"/>
              <a:ext cx="3048022" cy="2286016"/>
            </a:xfrm>
            <a:prstGeom prst="rect">
              <a:avLst/>
            </a:prstGeom>
          </p:spPr>
        </p:pic>
        <p:sp>
          <p:nvSpPr>
            <p:cNvPr id="11" name="10 CuadroTexto"/>
            <p:cNvSpPr txBox="1"/>
            <p:nvPr/>
          </p:nvSpPr>
          <p:spPr>
            <a:xfrm>
              <a:off x="1228700" y="971512"/>
              <a:ext cx="2624436" cy="830997"/>
            </a:xfrm>
            <a:prstGeom prst="rect">
              <a:avLst/>
            </a:prstGeom>
            <a:noFill/>
            <a:effectLst>
              <a:outerShdw blurRad="50800" dist="50800" dir="5400000" algn="ctr" rotWithShape="0">
                <a:schemeClr val="accent6"/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s-ES" sz="4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Yu Gothic UI Semibold" pitchFamily="34" charset="-128"/>
                  <a:ea typeface="Yu Gothic UI Semibold" pitchFamily="34" charset="-128"/>
                </a:rPr>
                <a:t>ALEGRÍA</a:t>
              </a:r>
              <a:endParaRPr lang="es-E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 Semibold" pitchFamily="34" charset="-128"/>
                <a:ea typeface="Yu Gothic UI Semibold" pitchFamily="34" charset="-128"/>
              </a:endParaRPr>
            </a:p>
          </p:txBody>
        </p:sp>
      </p:grpSp>
      <p:grpSp>
        <p:nvGrpSpPr>
          <p:cNvPr id="12" name="11 Grupo"/>
          <p:cNvGrpSpPr/>
          <p:nvPr/>
        </p:nvGrpSpPr>
        <p:grpSpPr>
          <a:xfrm>
            <a:off x="800072" y="4686288"/>
            <a:ext cx="3600000" cy="3240000"/>
            <a:chOff x="728634" y="900074"/>
            <a:chExt cx="3600000" cy="3240000"/>
          </a:xfrm>
        </p:grpSpPr>
        <p:sp>
          <p:nvSpPr>
            <p:cNvPr id="13" name="12 Rectángulo redondeado"/>
            <p:cNvSpPr/>
            <p:nvPr/>
          </p:nvSpPr>
          <p:spPr>
            <a:xfrm>
              <a:off x="728634" y="900074"/>
              <a:ext cx="3600000" cy="3240000"/>
            </a:xfrm>
            <a:prstGeom prst="roundRect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1228700" y="971512"/>
              <a:ext cx="2605200" cy="830997"/>
            </a:xfrm>
            <a:prstGeom prst="rect">
              <a:avLst/>
            </a:prstGeom>
            <a:noFill/>
            <a:effectLst>
              <a:outerShdw blurRad="50800" dist="50800" dir="5400000" algn="ctr" rotWithShape="0">
                <a:schemeClr val="accent6"/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s-ES" sz="4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Yu Gothic UI Semibold" pitchFamily="34" charset="-128"/>
                  <a:ea typeface="Yu Gothic UI Semibold" pitchFamily="34" charset="-128"/>
                </a:rPr>
                <a:t>ENFADO</a:t>
              </a:r>
              <a:endParaRPr lang="es-E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 Semibold" pitchFamily="34" charset="-128"/>
                <a:ea typeface="Yu Gothic UI Semibold" pitchFamily="34" charset="-128"/>
              </a:endParaRPr>
            </a:p>
          </p:txBody>
        </p:sp>
      </p:grpSp>
      <p:grpSp>
        <p:nvGrpSpPr>
          <p:cNvPr id="16" name="15 Grupo"/>
          <p:cNvGrpSpPr/>
          <p:nvPr/>
        </p:nvGrpSpPr>
        <p:grpSpPr>
          <a:xfrm>
            <a:off x="4943476" y="4686288"/>
            <a:ext cx="3600000" cy="3240000"/>
            <a:chOff x="728634" y="900074"/>
            <a:chExt cx="3600000" cy="3240000"/>
          </a:xfrm>
        </p:grpSpPr>
        <p:sp>
          <p:nvSpPr>
            <p:cNvPr id="17" name="16 Rectángulo redondeado"/>
            <p:cNvSpPr/>
            <p:nvPr/>
          </p:nvSpPr>
          <p:spPr>
            <a:xfrm>
              <a:off x="728634" y="900074"/>
              <a:ext cx="3600000" cy="3240000"/>
            </a:xfrm>
            <a:prstGeom prst="roundRect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228700" y="971512"/>
              <a:ext cx="2605200" cy="830997"/>
            </a:xfrm>
            <a:prstGeom prst="rect">
              <a:avLst/>
            </a:prstGeom>
            <a:noFill/>
            <a:effectLst>
              <a:outerShdw blurRad="50800" dist="50800" dir="5400000" algn="ctr" rotWithShape="0">
                <a:schemeClr val="accent6"/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s-ES" sz="4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Yu Gothic UI Semibold" pitchFamily="34" charset="-128"/>
                  <a:ea typeface="Yu Gothic UI Semibold" pitchFamily="34" charset="-128"/>
                </a:rPr>
                <a:t>ENFADO</a:t>
              </a:r>
              <a:endParaRPr lang="es-E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 Semibold" pitchFamily="34" charset="-128"/>
                <a:ea typeface="Yu Gothic UI Semibold" pitchFamily="34" charset="-128"/>
              </a:endParaRPr>
            </a:p>
          </p:txBody>
        </p:sp>
      </p:grpSp>
      <p:pic>
        <p:nvPicPr>
          <p:cNvPr id="20" name="19 Imagen" descr="monstruos-conjunto-lindo-personaje-dibujos-animados-aislado-sobre-fondo-blanco_1284-51493.jpg"/>
          <p:cNvPicPr>
            <a:picLocks noChangeAspect="1"/>
          </p:cNvPicPr>
          <p:nvPr/>
        </p:nvPicPr>
        <p:blipFill>
          <a:blip r:embed="rId2"/>
          <a:srcRect l="71743" t="50669" r="2251" b="27625"/>
          <a:stretch>
            <a:fillRect/>
          </a:stretch>
        </p:blipFill>
        <p:spPr>
          <a:xfrm>
            <a:off x="5229228" y="5543544"/>
            <a:ext cx="3013385" cy="2286016"/>
          </a:xfrm>
          <a:prstGeom prst="rect">
            <a:avLst/>
          </a:prstGeom>
        </p:spPr>
      </p:pic>
      <p:pic>
        <p:nvPicPr>
          <p:cNvPr id="21" name="20 Imagen" descr="monstruos-conjunto-lindo-personaje-dibujos-animados-aislado-sobre-fondo-blanco_1284-51493.jpg"/>
          <p:cNvPicPr>
            <a:picLocks noChangeAspect="1"/>
          </p:cNvPicPr>
          <p:nvPr/>
        </p:nvPicPr>
        <p:blipFill>
          <a:blip r:embed="rId2"/>
          <a:srcRect l="71743" t="50669" r="2251" b="27625"/>
          <a:stretch>
            <a:fillRect/>
          </a:stretch>
        </p:blipFill>
        <p:spPr>
          <a:xfrm>
            <a:off x="1085824" y="5543544"/>
            <a:ext cx="3013385" cy="2286016"/>
          </a:xfrm>
          <a:prstGeom prst="rect">
            <a:avLst/>
          </a:prstGeom>
        </p:spPr>
      </p:pic>
      <p:grpSp>
        <p:nvGrpSpPr>
          <p:cNvPr id="22" name="21 Grupo"/>
          <p:cNvGrpSpPr/>
          <p:nvPr/>
        </p:nvGrpSpPr>
        <p:grpSpPr>
          <a:xfrm>
            <a:off x="800072" y="8543940"/>
            <a:ext cx="3600000" cy="3240000"/>
            <a:chOff x="728634" y="900074"/>
            <a:chExt cx="3600000" cy="3240000"/>
          </a:xfrm>
        </p:grpSpPr>
        <p:sp>
          <p:nvSpPr>
            <p:cNvPr id="23" name="22 Rectángulo redondeado"/>
            <p:cNvSpPr/>
            <p:nvPr/>
          </p:nvSpPr>
          <p:spPr>
            <a:xfrm>
              <a:off x="728634" y="900074"/>
              <a:ext cx="3600000" cy="3240000"/>
            </a:xfrm>
            <a:prstGeom prst="roundRect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942948" y="971512"/>
              <a:ext cx="3187091" cy="830997"/>
            </a:xfrm>
            <a:prstGeom prst="rect">
              <a:avLst/>
            </a:prstGeom>
            <a:noFill/>
            <a:effectLst>
              <a:outerShdw blurRad="50800" dist="50800" dir="5400000" algn="ctr" rotWithShape="0">
                <a:schemeClr val="accent6"/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s-ES" sz="4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Yu Gothic UI Semibold" pitchFamily="34" charset="-128"/>
                  <a:ea typeface="Yu Gothic UI Semibold" pitchFamily="34" charset="-128"/>
                </a:rPr>
                <a:t>ASOMBRO</a:t>
              </a:r>
              <a:endParaRPr lang="es-E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 Semibold" pitchFamily="34" charset="-128"/>
                <a:ea typeface="Yu Gothic UI Semibold" pitchFamily="34" charset="-128"/>
              </a:endParaRPr>
            </a:p>
          </p:txBody>
        </p:sp>
      </p:grpSp>
      <p:grpSp>
        <p:nvGrpSpPr>
          <p:cNvPr id="25" name="24 Grupo"/>
          <p:cNvGrpSpPr/>
          <p:nvPr/>
        </p:nvGrpSpPr>
        <p:grpSpPr>
          <a:xfrm>
            <a:off x="4943476" y="8543940"/>
            <a:ext cx="3600000" cy="3240000"/>
            <a:chOff x="728634" y="900074"/>
            <a:chExt cx="3600000" cy="3240000"/>
          </a:xfrm>
        </p:grpSpPr>
        <p:sp>
          <p:nvSpPr>
            <p:cNvPr id="26" name="25 Rectángulo redondeado"/>
            <p:cNvSpPr/>
            <p:nvPr/>
          </p:nvSpPr>
          <p:spPr>
            <a:xfrm>
              <a:off x="728634" y="900074"/>
              <a:ext cx="3600000" cy="3240000"/>
            </a:xfrm>
            <a:prstGeom prst="roundRect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7" name="26 CuadroTexto"/>
            <p:cNvSpPr txBox="1"/>
            <p:nvPr/>
          </p:nvSpPr>
          <p:spPr>
            <a:xfrm>
              <a:off x="942948" y="971512"/>
              <a:ext cx="3187091" cy="830997"/>
            </a:xfrm>
            <a:prstGeom prst="rect">
              <a:avLst/>
            </a:prstGeom>
            <a:noFill/>
            <a:effectLst>
              <a:outerShdw blurRad="50800" dist="50800" dir="5400000" algn="ctr" rotWithShape="0">
                <a:schemeClr val="accent6"/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s-ES" sz="4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Yu Gothic UI Semibold" pitchFamily="34" charset="-128"/>
                  <a:ea typeface="Yu Gothic UI Semibold" pitchFamily="34" charset="-128"/>
                </a:rPr>
                <a:t>ASOMBRO</a:t>
              </a:r>
              <a:endParaRPr lang="es-E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 Semibold" pitchFamily="34" charset="-128"/>
                <a:ea typeface="Yu Gothic UI Semibold" pitchFamily="34" charset="-128"/>
              </a:endParaRPr>
            </a:p>
          </p:txBody>
        </p:sp>
      </p:grpSp>
      <p:pic>
        <p:nvPicPr>
          <p:cNvPr id="30" name="29 Imagen" descr="monstruos-conjunto-lindo-personaje-dibujos-animados-aislado-sobre-fondo-blanco_1284-51493.jpg"/>
          <p:cNvPicPr>
            <a:picLocks noChangeAspect="1"/>
          </p:cNvPicPr>
          <p:nvPr/>
        </p:nvPicPr>
        <p:blipFill>
          <a:blip r:embed="rId2"/>
          <a:srcRect l="3754" t="47550" r="70209" b="28211"/>
          <a:stretch>
            <a:fillRect/>
          </a:stretch>
        </p:blipFill>
        <p:spPr>
          <a:xfrm>
            <a:off x="1228700" y="9329758"/>
            <a:ext cx="2786082" cy="2357454"/>
          </a:xfrm>
          <a:prstGeom prst="rect">
            <a:avLst/>
          </a:prstGeom>
        </p:spPr>
      </p:pic>
      <p:pic>
        <p:nvPicPr>
          <p:cNvPr id="31" name="30 Imagen" descr="monstruos-conjunto-lindo-personaje-dibujos-animados-aislado-sobre-fondo-blanco_1284-51493.jpg"/>
          <p:cNvPicPr>
            <a:picLocks noChangeAspect="1"/>
          </p:cNvPicPr>
          <p:nvPr/>
        </p:nvPicPr>
        <p:blipFill>
          <a:blip r:embed="rId2"/>
          <a:srcRect l="3754" t="47550" r="70209" b="28211"/>
          <a:stretch>
            <a:fillRect/>
          </a:stretch>
        </p:blipFill>
        <p:spPr>
          <a:xfrm>
            <a:off x="5300666" y="9329758"/>
            <a:ext cx="2786082" cy="235745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6 Grupo"/>
          <p:cNvGrpSpPr/>
          <p:nvPr/>
        </p:nvGrpSpPr>
        <p:grpSpPr>
          <a:xfrm>
            <a:off x="1585890" y="828636"/>
            <a:ext cx="6480000" cy="5400000"/>
            <a:chOff x="728634" y="900074"/>
            <a:chExt cx="3600000" cy="3240000"/>
          </a:xfrm>
        </p:grpSpPr>
        <p:sp>
          <p:nvSpPr>
            <p:cNvPr id="4" name="3 Rectángulo redondeado"/>
            <p:cNvSpPr/>
            <p:nvPr/>
          </p:nvSpPr>
          <p:spPr>
            <a:xfrm>
              <a:off x="728634" y="900074"/>
              <a:ext cx="3600000" cy="3240000"/>
            </a:xfrm>
            <a:prstGeom prst="roundRect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5" name="4 Imagen" descr="monstruos-conjunto-lindo-personaje-dibujos-animados-aislado-sobre-fondo-blanco_1284-51493.jpg"/>
            <p:cNvPicPr>
              <a:picLocks noChangeAspect="1"/>
            </p:cNvPicPr>
            <p:nvPr/>
          </p:nvPicPr>
          <p:blipFill>
            <a:blip r:embed="rId2"/>
            <a:srcRect l="4401" t="28340" r="70953" b="51324"/>
            <a:stretch>
              <a:fillRect/>
            </a:stretch>
          </p:blipFill>
          <p:spPr>
            <a:xfrm>
              <a:off x="938186" y="1569211"/>
              <a:ext cx="3203597" cy="2402698"/>
            </a:xfrm>
            <a:prstGeom prst="rect">
              <a:avLst/>
            </a:prstGeom>
          </p:spPr>
        </p:pic>
        <p:sp>
          <p:nvSpPr>
            <p:cNvPr id="6" name="5 CuadroTexto"/>
            <p:cNvSpPr txBox="1"/>
            <p:nvPr/>
          </p:nvSpPr>
          <p:spPr>
            <a:xfrm>
              <a:off x="1720828" y="985800"/>
              <a:ext cx="1458020" cy="498598"/>
            </a:xfrm>
            <a:prstGeom prst="rect">
              <a:avLst/>
            </a:prstGeom>
            <a:noFill/>
            <a:effectLst>
              <a:outerShdw blurRad="50800" dist="50800" dir="5400000" algn="ctr" rotWithShape="0">
                <a:schemeClr val="accent6"/>
              </a:outerShdw>
            </a:effectLst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4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Yu Gothic UI Semibold" pitchFamily="34" charset="-128"/>
                  <a:ea typeface="Yu Gothic UI Semibold" pitchFamily="34" charset="-128"/>
                </a:rPr>
                <a:t>ALEGRÍA</a:t>
              </a:r>
              <a:endParaRPr lang="es-E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 Semibold" pitchFamily="34" charset="-128"/>
                <a:ea typeface="Yu Gothic UI Semibold" pitchFamily="34" charset="-128"/>
              </a:endParaRPr>
            </a:p>
          </p:txBody>
        </p:sp>
      </p:grpSp>
      <p:cxnSp>
        <p:nvCxnSpPr>
          <p:cNvPr id="29" name="28 Conector recto"/>
          <p:cNvCxnSpPr/>
          <p:nvPr/>
        </p:nvCxnSpPr>
        <p:spPr>
          <a:xfrm>
            <a:off x="1585890" y="2185958"/>
            <a:ext cx="6500858" cy="1588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/>
          <p:cNvCxnSpPr/>
          <p:nvPr/>
        </p:nvCxnSpPr>
        <p:spPr>
          <a:xfrm>
            <a:off x="1585890" y="3614718"/>
            <a:ext cx="6500858" cy="1588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/>
          <p:nvPr/>
        </p:nvCxnSpPr>
        <p:spPr>
          <a:xfrm>
            <a:off x="1585890" y="4972040"/>
            <a:ext cx="6500858" cy="1588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Rectángulo"/>
          <p:cNvSpPr/>
          <p:nvPr/>
        </p:nvSpPr>
        <p:spPr>
          <a:xfrm>
            <a:off x="1943080" y="6686552"/>
            <a:ext cx="5500726" cy="535785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6" name="Picture 2" descr="Colección de niños de halloween dibujados a mano vector gratuito"/>
          <p:cNvPicPr>
            <a:picLocks noChangeAspect="1" noChangeArrowheads="1"/>
          </p:cNvPicPr>
          <p:nvPr/>
        </p:nvPicPr>
        <p:blipFill>
          <a:blip r:embed="rId3"/>
          <a:srcRect l="66400" t="12816" r="6091" b="15980"/>
          <a:stretch>
            <a:fillRect/>
          </a:stretch>
        </p:blipFill>
        <p:spPr bwMode="auto">
          <a:xfrm>
            <a:off x="3300402" y="6757990"/>
            <a:ext cx="2786082" cy="4803590"/>
          </a:xfrm>
          <a:prstGeom prst="rect">
            <a:avLst/>
          </a:prstGeom>
          <a:noFill/>
        </p:spPr>
      </p:pic>
      <p:cxnSp>
        <p:nvCxnSpPr>
          <p:cNvPr id="37" name="36 Conector recto"/>
          <p:cNvCxnSpPr/>
          <p:nvPr/>
        </p:nvCxnSpPr>
        <p:spPr>
          <a:xfrm rot="5400000">
            <a:off x="-21465" y="9365477"/>
            <a:ext cx="5358644" cy="794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"/>
          <p:cNvCxnSpPr/>
          <p:nvPr/>
        </p:nvCxnSpPr>
        <p:spPr>
          <a:xfrm rot="5400000">
            <a:off x="765147" y="9364683"/>
            <a:ext cx="5357850" cy="1588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 rot="5400000">
            <a:off x="1550965" y="9364683"/>
            <a:ext cx="5357850" cy="1588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"/>
          <p:cNvCxnSpPr/>
          <p:nvPr/>
        </p:nvCxnSpPr>
        <p:spPr>
          <a:xfrm rot="5400000">
            <a:off x="2336783" y="9364683"/>
            <a:ext cx="5357850" cy="1588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"/>
          <p:cNvCxnSpPr/>
          <p:nvPr/>
        </p:nvCxnSpPr>
        <p:spPr>
          <a:xfrm rot="5400000">
            <a:off x="3194039" y="9364683"/>
            <a:ext cx="5357850" cy="1588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"/>
          <p:cNvCxnSpPr/>
          <p:nvPr/>
        </p:nvCxnSpPr>
        <p:spPr>
          <a:xfrm rot="5400000">
            <a:off x="3979857" y="9364683"/>
            <a:ext cx="5357850" cy="1588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Rectángulo"/>
          <p:cNvSpPr/>
          <p:nvPr/>
        </p:nvSpPr>
        <p:spPr>
          <a:xfrm>
            <a:off x="1943080" y="11472898"/>
            <a:ext cx="54292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 Semibold" pitchFamily="34" charset="-128"/>
                <a:ea typeface="Yu Gothic UI Semibold" pitchFamily="34" charset="-128"/>
              </a:rPr>
              <a:t>A      L      E      G      R       Í      A</a:t>
            </a:r>
            <a:endParaRPr lang="es-E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Yu Gothic UI Semibold" pitchFamily="34" charset="-128"/>
              <a:ea typeface="Yu Gothic UI Semibold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14</Words>
  <Application>Microsoft Office PowerPoint</Application>
  <PresentationFormat>Papel A3 (297 x 420 mm)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Ester Gomis Salvador</dc:creator>
  <cp:lastModifiedBy>Ester Gomis Salvador</cp:lastModifiedBy>
  <cp:revision>12</cp:revision>
  <dcterms:created xsi:type="dcterms:W3CDTF">2021-10-20T14:20:36Z</dcterms:created>
  <dcterms:modified xsi:type="dcterms:W3CDTF">2021-10-20T14:54:19Z</dcterms:modified>
</cp:coreProperties>
</file>