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9657D5-EB42-4482-ABB6-734022851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EEAF98-1A4C-464E-BF54-E6B0D1073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07FDCE-8CC2-4176-92ED-8DA487FD6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122A-4E1F-400A-BF3B-35F6FBB7F22E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2D752F-D181-4183-8690-78E413896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667282-0207-4D3E-A9AA-83CAC5F6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ECC2-0F0F-41A0-94F9-DEE1E780D2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42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E76ED9-0609-499B-95BC-3AE9E260B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7D05D2-AC56-4E0E-BED4-D4C87800A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17ECBD-CA8E-4E9E-959A-F5BBAAF00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122A-4E1F-400A-BF3B-35F6FBB7F22E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D0207B-2408-4AB1-AF6E-02E981998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5F04DE-459A-4E4E-8D68-14D00AB2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ECC2-0F0F-41A0-94F9-DEE1E780D2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7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AB6C571-72D0-4A10-BF8B-540B7C24AA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70F77-7641-4A45-8139-91D36572C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9F2AF6-30FA-4AEC-AC91-892BA04F5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122A-4E1F-400A-BF3B-35F6FBB7F22E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935667-339E-4831-9CF3-B8A2A864A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B80C85-A0D2-4AE2-A0C1-B0C96810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ECC2-0F0F-41A0-94F9-DEE1E780D2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38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AE17B2-C438-49BB-AB11-5A9AACC45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89A3B8-59B5-41FC-A74F-6BBE4DAC7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8BBF0B-1519-4E35-8F46-E84C9A550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122A-4E1F-400A-BF3B-35F6FBB7F22E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49A2BE-FE8E-4D54-BD3A-49AA0C76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3EDB09-D50E-4520-B7B8-4E48763AD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ECC2-0F0F-41A0-94F9-DEE1E780D2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18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83D65D-055E-401F-8A97-BAE146BEA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4ECE20-C3C3-4B3D-A865-7CE61D96B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FAEC24-EA88-4012-A448-A214615BE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122A-4E1F-400A-BF3B-35F6FBB7F22E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9AF0EA-FA48-49BA-BB84-3265D3A69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6DFA61-A435-4BB7-97B6-FF784E1BF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ECC2-0F0F-41A0-94F9-DEE1E780D2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09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0931D-F447-4944-87AC-7D4D90BD6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D066AC-AF23-42A7-ADB9-E55484768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63187C-F033-4124-96A4-4886ACB9B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7575A9-4447-40CF-A7F1-B13CD9363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122A-4E1F-400A-BF3B-35F6FBB7F22E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E4AD1F-0286-43E3-B902-A65655AA7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92EB62-3F76-4B59-9CD0-7C3E8316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ECC2-0F0F-41A0-94F9-DEE1E780D2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92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6DB95-DDD8-4A18-8845-8B7CBD7A4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C02AE3-4E64-4B33-9C8C-2F240775A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9DC17C-083A-4747-968F-F017EF102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CD516D0-D717-471F-A667-6DF93AE12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706496-E771-49C6-B9FD-7A97CA5A19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F3D1964-3848-4CE0-A733-D7463BC09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122A-4E1F-400A-BF3B-35F6FBB7F22E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72607FD-9C31-4DC2-88C6-171C81E27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1DD8EB4-4741-45C9-AD63-583DA8DB3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ECC2-0F0F-41A0-94F9-DEE1E780D2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19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EA144C-2FA1-4C15-935E-9CB38CD7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721D392-7A0A-4202-834D-4C08618E6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122A-4E1F-400A-BF3B-35F6FBB7F22E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8E54F14-9CFD-4B30-B9DA-5A3E5AD79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7B9E3A-4543-4B5E-A58A-CBEDE1C8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ECC2-0F0F-41A0-94F9-DEE1E780D2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51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2ACB91-5E5F-4909-A21F-4133EBA67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122A-4E1F-400A-BF3B-35F6FBB7F22E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5C4A8C8-5E4F-4337-B504-E4E29DF07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56BBC8-3B13-42A7-8E61-85BC9FE0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ECC2-0F0F-41A0-94F9-DEE1E780D2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66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C60E5-5D12-4FE1-BFBF-3C7315855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A0EE4D-2E61-4F8E-8181-6FB8ACB98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8D6827-CE91-4473-852F-8697DBD0D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120C27-71CE-4DC5-B736-D08CA5E04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122A-4E1F-400A-BF3B-35F6FBB7F22E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A73BCA-843F-4569-84D8-470B790C1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F25863-E804-4276-816D-0A479D1C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ECC2-0F0F-41A0-94F9-DEE1E780D2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35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C97DE-0420-45CD-9A94-B094C7F89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E0155C6-FBD2-467E-82CC-F8A1C46C48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D1F832-C9C4-4325-B50A-846C92CF0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736677-DB63-41A2-9931-DDBF03946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122A-4E1F-400A-BF3B-35F6FBB7F22E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8E1305-E743-4E89-9C9A-0D4E9D0A9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8B1327-53A8-4659-A116-4C807B9C7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ECC2-0F0F-41A0-94F9-DEE1E780D2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6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4DF0BBA-9688-4EFE-BAAD-87EF6F2F9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89100E-0150-462D-8914-BB4A82320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3ACEAC-A1C8-4456-9C02-1872368172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1122A-4E1F-400A-BF3B-35F6FBB7F22E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0DCFF1-F910-4A9B-AF85-D9E39C064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5D545B-9150-4B8A-BCF5-C848ED4CC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9ECC2-0F0F-41A0-94F9-DEE1E780D2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67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5E9B66AB-AF26-49CC-AC91-71E7ABF403AF}"/>
              </a:ext>
            </a:extLst>
          </p:cNvPr>
          <p:cNvCxnSpPr>
            <a:cxnSpLocks/>
          </p:cNvCxnSpPr>
          <p:nvPr/>
        </p:nvCxnSpPr>
        <p:spPr>
          <a:xfrm>
            <a:off x="2306432" y="962373"/>
            <a:ext cx="2756631" cy="150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2518D637-86F2-4079-8703-599EFFBEA180}"/>
              </a:ext>
            </a:extLst>
          </p:cNvPr>
          <p:cNvCxnSpPr>
            <a:cxnSpLocks/>
          </p:cNvCxnSpPr>
          <p:nvPr/>
        </p:nvCxnSpPr>
        <p:spPr>
          <a:xfrm>
            <a:off x="2297722" y="1579305"/>
            <a:ext cx="57610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5CC783CC-7655-40E6-9CA9-442126230FCB}"/>
              </a:ext>
            </a:extLst>
          </p:cNvPr>
          <p:cNvCxnSpPr>
            <a:cxnSpLocks/>
          </p:cNvCxnSpPr>
          <p:nvPr/>
        </p:nvCxnSpPr>
        <p:spPr>
          <a:xfrm>
            <a:off x="3315864" y="1586713"/>
            <a:ext cx="4183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B61BF3DE-94E7-43CE-B037-5A7807B6F00B}"/>
              </a:ext>
            </a:extLst>
          </p:cNvPr>
          <p:cNvCxnSpPr>
            <a:cxnSpLocks/>
          </p:cNvCxnSpPr>
          <p:nvPr/>
        </p:nvCxnSpPr>
        <p:spPr>
          <a:xfrm>
            <a:off x="4346263" y="1544395"/>
            <a:ext cx="0" cy="14461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EC3303D4-E5ED-497A-95AB-B87CEC7EE4E0}"/>
              </a:ext>
            </a:extLst>
          </p:cNvPr>
          <p:cNvCxnSpPr>
            <a:cxnSpLocks/>
          </p:cNvCxnSpPr>
          <p:nvPr/>
        </p:nvCxnSpPr>
        <p:spPr>
          <a:xfrm>
            <a:off x="4323066" y="2975731"/>
            <a:ext cx="11526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81E7BDA5-133D-43CD-99F1-3DF28EBEC41D}"/>
              </a:ext>
            </a:extLst>
          </p:cNvPr>
          <p:cNvCxnSpPr>
            <a:cxnSpLocks/>
          </p:cNvCxnSpPr>
          <p:nvPr/>
        </p:nvCxnSpPr>
        <p:spPr>
          <a:xfrm flipH="1" flipV="1">
            <a:off x="5469727" y="955633"/>
            <a:ext cx="15927" cy="20377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827838C5-D0A5-43F3-A606-C5CA1F635192}"/>
              </a:ext>
            </a:extLst>
          </p:cNvPr>
          <p:cNvCxnSpPr>
            <a:cxnSpLocks/>
          </p:cNvCxnSpPr>
          <p:nvPr/>
        </p:nvCxnSpPr>
        <p:spPr>
          <a:xfrm flipV="1">
            <a:off x="5469727" y="2088495"/>
            <a:ext cx="1866921" cy="63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24121432-9006-438B-BF51-F06321A4919B}"/>
              </a:ext>
            </a:extLst>
          </p:cNvPr>
          <p:cNvCxnSpPr>
            <a:cxnSpLocks/>
          </p:cNvCxnSpPr>
          <p:nvPr/>
        </p:nvCxnSpPr>
        <p:spPr>
          <a:xfrm flipH="1" flipV="1">
            <a:off x="7336648" y="1001350"/>
            <a:ext cx="6682" cy="10990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AB7AF0EF-A174-48A5-BCB7-B25021E54AD1}"/>
              </a:ext>
            </a:extLst>
          </p:cNvPr>
          <p:cNvCxnSpPr>
            <a:cxnSpLocks/>
          </p:cNvCxnSpPr>
          <p:nvPr/>
        </p:nvCxnSpPr>
        <p:spPr>
          <a:xfrm flipV="1">
            <a:off x="7977966" y="977447"/>
            <a:ext cx="0" cy="11301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4DE6C287-85E5-4A1B-8F00-B7FC6CFD15C6}"/>
              </a:ext>
            </a:extLst>
          </p:cNvPr>
          <p:cNvCxnSpPr>
            <a:cxnSpLocks/>
          </p:cNvCxnSpPr>
          <p:nvPr/>
        </p:nvCxnSpPr>
        <p:spPr>
          <a:xfrm flipV="1">
            <a:off x="7313468" y="999446"/>
            <a:ext cx="646342" cy="19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9D4010B1-1CAA-4B44-861E-DA3EA7CCE9A6}"/>
              </a:ext>
            </a:extLst>
          </p:cNvPr>
          <p:cNvCxnSpPr>
            <a:cxnSpLocks/>
          </p:cNvCxnSpPr>
          <p:nvPr/>
        </p:nvCxnSpPr>
        <p:spPr>
          <a:xfrm>
            <a:off x="3726590" y="1566444"/>
            <a:ext cx="1267" cy="20200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A9D65E2C-8476-4992-8E0B-61E1601E6BAE}"/>
              </a:ext>
            </a:extLst>
          </p:cNvPr>
          <p:cNvCxnSpPr>
            <a:cxnSpLocks/>
          </p:cNvCxnSpPr>
          <p:nvPr/>
        </p:nvCxnSpPr>
        <p:spPr>
          <a:xfrm>
            <a:off x="2585775" y="2990545"/>
            <a:ext cx="11285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E715A1FD-0496-4142-9614-A8331054B183}"/>
              </a:ext>
            </a:extLst>
          </p:cNvPr>
          <p:cNvCxnSpPr>
            <a:cxnSpLocks/>
          </p:cNvCxnSpPr>
          <p:nvPr/>
        </p:nvCxnSpPr>
        <p:spPr>
          <a:xfrm flipH="1">
            <a:off x="3315864" y="1567663"/>
            <a:ext cx="4064" cy="9897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id="{138CFDA6-35FE-45A3-A880-0B59854DD636}"/>
              </a:ext>
            </a:extLst>
          </p:cNvPr>
          <p:cNvCxnSpPr>
            <a:cxnSpLocks/>
          </p:cNvCxnSpPr>
          <p:nvPr/>
        </p:nvCxnSpPr>
        <p:spPr>
          <a:xfrm flipH="1">
            <a:off x="2860565" y="1566444"/>
            <a:ext cx="4064" cy="9897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FD22DEAC-ABCF-4D16-81A4-3BA6E62698E0}"/>
              </a:ext>
            </a:extLst>
          </p:cNvPr>
          <p:cNvCxnSpPr>
            <a:cxnSpLocks/>
          </p:cNvCxnSpPr>
          <p:nvPr/>
        </p:nvCxnSpPr>
        <p:spPr>
          <a:xfrm>
            <a:off x="2585775" y="3568395"/>
            <a:ext cx="115478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DF6A2E0E-5EA8-4CCD-9B0A-E93D91D66C5F}"/>
              </a:ext>
            </a:extLst>
          </p:cNvPr>
          <p:cNvCxnSpPr>
            <a:cxnSpLocks/>
          </p:cNvCxnSpPr>
          <p:nvPr/>
        </p:nvCxnSpPr>
        <p:spPr>
          <a:xfrm>
            <a:off x="2603002" y="3562045"/>
            <a:ext cx="0" cy="6416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109110DC-6311-42EF-B877-5E5F1E8EFE29}"/>
              </a:ext>
            </a:extLst>
          </p:cNvPr>
          <p:cNvCxnSpPr>
            <a:cxnSpLocks/>
          </p:cNvCxnSpPr>
          <p:nvPr/>
        </p:nvCxnSpPr>
        <p:spPr>
          <a:xfrm flipV="1">
            <a:off x="7337461" y="2094856"/>
            <a:ext cx="0" cy="6342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87">
            <a:extLst>
              <a:ext uri="{FF2B5EF4-FFF2-40B4-BE49-F238E27FC236}">
                <a16:creationId xmlns:a16="http://schemas.microsoft.com/office/drawing/2014/main" id="{94DA75DD-7F38-41F9-ACC2-FA8A5395F5CE}"/>
              </a:ext>
            </a:extLst>
          </p:cNvPr>
          <p:cNvCxnSpPr>
            <a:cxnSpLocks/>
          </p:cNvCxnSpPr>
          <p:nvPr/>
        </p:nvCxnSpPr>
        <p:spPr>
          <a:xfrm flipV="1">
            <a:off x="6118324" y="2709226"/>
            <a:ext cx="1251195" cy="31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9955EE8F-B1BD-4CB0-A92A-43CF7C7B518C}"/>
              </a:ext>
            </a:extLst>
          </p:cNvPr>
          <p:cNvCxnSpPr>
            <a:cxnSpLocks/>
          </p:cNvCxnSpPr>
          <p:nvPr/>
        </p:nvCxnSpPr>
        <p:spPr>
          <a:xfrm>
            <a:off x="6118324" y="2693324"/>
            <a:ext cx="0" cy="892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cto 93">
            <a:extLst>
              <a:ext uri="{FF2B5EF4-FFF2-40B4-BE49-F238E27FC236}">
                <a16:creationId xmlns:a16="http://schemas.microsoft.com/office/drawing/2014/main" id="{9A1DCD35-3115-4392-ACC2-B7E7A72D45A7}"/>
              </a:ext>
            </a:extLst>
          </p:cNvPr>
          <p:cNvCxnSpPr>
            <a:cxnSpLocks/>
          </p:cNvCxnSpPr>
          <p:nvPr/>
        </p:nvCxnSpPr>
        <p:spPr>
          <a:xfrm flipV="1">
            <a:off x="3707937" y="6197469"/>
            <a:ext cx="5564389" cy="121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id="{20A5E790-E242-4D0C-8CD7-45430A2F0A46}"/>
              </a:ext>
            </a:extLst>
          </p:cNvPr>
          <p:cNvCxnSpPr>
            <a:cxnSpLocks/>
          </p:cNvCxnSpPr>
          <p:nvPr/>
        </p:nvCxnSpPr>
        <p:spPr>
          <a:xfrm flipV="1">
            <a:off x="8612276" y="5610718"/>
            <a:ext cx="660050" cy="2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cto 96">
            <a:extLst>
              <a:ext uri="{FF2B5EF4-FFF2-40B4-BE49-F238E27FC236}">
                <a16:creationId xmlns:a16="http://schemas.microsoft.com/office/drawing/2014/main" id="{110E33B5-E4AC-4796-9857-122928AEC2BE}"/>
              </a:ext>
            </a:extLst>
          </p:cNvPr>
          <p:cNvCxnSpPr>
            <a:cxnSpLocks/>
          </p:cNvCxnSpPr>
          <p:nvPr/>
        </p:nvCxnSpPr>
        <p:spPr>
          <a:xfrm>
            <a:off x="8612276" y="2720341"/>
            <a:ext cx="0" cy="29128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cto 101">
            <a:extLst>
              <a:ext uri="{FF2B5EF4-FFF2-40B4-BE49-F238E27FC236}">
                <a16:creationId xmlns:a16="http://schemas.microsoft.com/office/drawing/2014/main" id="{5E9CB928-A950-4A7A-B460-89557C4A2414}"/>
              </a:ext>
            </a:extLst>
          </p:cNvPr>
          <p:cNvCxnSpPr>
            <a:cxnSpLocks/>
          </p:cNvCxnSpPr>
          <p:nvPr/>
        </p:nvCxnSpPr>
        <p:spPr>
          <a:xfrm>
            <a:off x="4908704" y="977447"/>
            <a:ext cx="0" cy="13534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cto 103">
            <a:extLst>
              <a:ext uri="{FF2B5EF4-FFF2-40B4-BE49-F238E27FC236}">
                <a16:creationId xmlns:a16="http://schemas.microsoft.com/office/drawing/2014/main" id="{8BA55429-9518-444F-AEB6-BDA695ED0C57}"/>
              </a:ext>
            </a:extLst>
          </p:cNvPr>
          <p:cNvCxnSpPr>
            <a:cxnSpLocks/>
          </p:cNvCxnSpPr>
          <p:nvPr/>
        </p:nvCxnSpPr>
        <p:spPr>
          <a:xfrm flipV="1">
            <a:off x="5047224" y="152400"/>
            <a:ext cx="0" cy="8413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cto 105">
            <a:extLst>
              <a:ext uri="{FF2B5EF4-FFF2-40B4-BE49-F238E27FC236}">
                <a16:creationId xmlns:a16="http://schemas.microsoft.com/office/drawing/2014/main" id="{A4E61F1F-8AD5-4F40-B8C5-287DAA4EB7CF}"/>
              </a:ext>
            </a:extLst>
          </p:cNvPr>
          <p:cNvCxnSpPr>
            <a:cxnSpLocks/>
          </p:cNvCxnSpPr>
          <p:nvPr/>
        </p:nvCxnSpPr>
        <p:spPr>
          <a:xfrm flipV="1">
            <a:off x="9253276" y="152400"/>
            <a:ext cx="5024" cy="25767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recto 109">
            <a:extLst>
              <a:ext uri="{FF2B5EF4-FFF2-40B4-BE49-F238E27FC236}">
                <a16:creationId xmlns:a16="http://schemas.microsoft.com/office/drawing/2014/main" id="{F8D19085-8AC1-4464-935D-56BF5F03F77B}"/>
              </a:ext>
            </a:extLst>
          </p:cNvPr>
          <p:cNvCxnSpPr>
            <a:cxnSpLocks/>
          </p:cNvCxnSpPr>
          <p:nvPr/>
        </p:nvCxnSpPr>
        <p:spPr>
          <a:xfrm>
            <a:off x="6096000" y="566472"/>
            <a:ext cx="0" cy="15220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recto 111">
            <a:extLst>
              <a:ext uri="{FF2B5EF4-FFF2-40B4-BE49-F238E27FC236}">
                <a16:creationId xmlns:a16="http://schemas.microsoft.com/office/drawing/2014/main" id="{E3B76952-E3B6-497D-83D5-1CF62E8C5705}"/>
              </a:ext>
            </a:extLst>
          </p:cNvPr>
          <p:cNvCxnSpPr>
            <a:cxnSpLocks/>
          </p:cNvCxnSpPr>
          <p:nvPr/>
        </p:nvCxnSpPr>
        <p:spPr>
          <a:xfrm>
            <a:off x="6724217" y="158261"/>
            <a:ext cx="0" cy="15220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recto 112">
            <a:extLst>
              <a:ext uri="{FF2B5EF4-FFF2-40B4-BE49-F238E27FC236}">
                <a16:creationId xmlns:a16="http://schemas.microsoft.com/office/drawing/2014/main" id="{6D28B231-8527-45C1-BE8F-8D48039EA00D}"/>
              </a:ext>
            </a:extLst>
          </p:cNvPr>
          <p:cNvCxnSpPr>
            <a:cxnSpLocks/>
          </p:cNvCxnSpPr>
          <p:nvPr/>
        </p:nvCxnSpPr>
        <p:spPr>
          <a:xfrm flipV="1">
            <a:off x="7343330" y="501373"/>
            <a:ext cx="1922536" cy="80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cto 113">
            <a:extLst>
              <a:ext uri="{FF2B5EF4-FFF2-40B4-BE49-F238E27FC236}">
                <a16:creationId xmlns:a16="http://schemas.microsoft.com/office/drawing/2014/main" id="{D7952BDA-103D-4CD3-A769-459AE4D6083C}"/>
              </a:ext>
            </a:extLst>
          </p:cNvPr>
          <p:cNvCxnSpPr>
            <a:cxnSpLocks/>
          </p:cNvCxnSpPr>
          <p:nvPr/>
        </p:nvCxnSpPr>
        <p:spPr>
          <a:xfrm flipV="1">
            <a:off x="7359549" y="158261"/>
            <a:ext cx="0" cy="3418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recto 117">
            <a:extLst>
              <a:ext uri="{FF2B5EF4-FFF2-40B4-BE49-F238E27FC236}">
                <a16:creationId xmlns:a16="http://schemas.microsoft.com/office/drawing/2014/main" id="{4C9BB6D5-DCCA-4901-86CE-83EB1508D992}"/>
              </a:ext>
            </a:extLst>
          </p:cNvPr>
          <p:cNvCxnSpPr>
            <a:cxnSpLocks/>
          </p:cNvCxnSpPr>
          <p:nvPr/>
        </p:nvCxnSpPr>
        <p:spPr>
          <a:xfrm flipV="1">
            <a:off x="8598580" y="999446"/>
            <a:ext cx="646342" cy="19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ector recto 118">
            <a:extLst>
              <a:ext uri="{FF2B5EF4-FFF2-40B4-BE49-F238E27FC236}">
                <a16:creationId xmlns:a16="http://schemas.microsoft.com/office/drawing/2014/main" id="{13AEDE7F-5C4D-44BC-8A66-971E5C8CA12A}"/>
              </a:ext>
            </a:extLst>
          </p:cNvPr>
          <p:cNvCxnSpPr>
            <a:cxnSpLocks/>
          </p:cNvCxnSpPr>
          <p:nvPr/>
        </p:nvCxnSpPr>
        <p:spPr>
          <a:xfrm>
            <a:off x="7350820" y="2709419"/>
            <a:ext cx="6469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cto 119">
            <a:extLst>
              <a:ext uri="{FF2B5EF4-FFF2-40B4-BE49-F238E27FC236}">
                <a16:creationId xmlns:a16="http://schemas.microsoft.com/office/drawing/2014/main" id="{BAB6F310-10C5-404F-B7FF-04C8AEE55A68}"/>
              </a:ext>
            </a:extLst>
          </p:cNvPr>
          <p:cNvCxnSpPr>
            <a:cxnSpLocks/>
          </p:cNvCxnSpPr>
          <p:nvPr/>
        </p:nvCxnSpPr>
        <p:spPr>
          <a:xfrm flipV="1">
            <a:off x="7979240" y="2086591"/>
            <a:ext cx="646342" cy="19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ector recto 120">
            <a:extLst>
              <a:ext uri="{FF2B5EF4-FFF2-40B4-BE49-F238E27FC236}">
                <a16:creationId xmlns:a16="http://schemas.microsoft.com/office/drawing/2014/main" id="{6E672634-079B-4F3D-BAA7-C05395562FAE}"/>
              </a:ext>
            </a:extLst>
          </p:cNvPr>
          <p:cNvCxnSpPr>
            <a:cxnSpLocks/>
          </p:cNvCxnSpPr>
          <p:nvPr/>
        </p:nvCxnSpPr>
        <p:spPr>
          <a:xfrm flipH="1" flipV="1">
            <a:off x="8598580" y="977447"/>
            <a:ext cx="13696" cy="6092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FD8BDD22-6534-41AB-A65A-432E95D95838}"/>
              </a:ext>
            </a:extLst>
          </p:cNvPr>
          <p:cNvCxnSpPr>
            <a:cxnSpLocks/>
          </p:cNvCxnSpPr>
          <p:nvPr/>
        </p:nvCxnSpPr>
        <p:spPr>
          <a:xfrm flipV="1">
            <a:off x="4320736" y="3586943"/>
            <a:ext cx="181867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recto 132">
            <a:extLst>
              <a:ext uri="{FF2B5EF4-FFF2-40B4-BE49-F238E27FC236}">
                <a16:creationId xmlns:a16="http://schemas.microsoft.com/office/drawing/2014/main" id="{A386074F-8D10-4EA0-9088-99D6B2514CF9}"/>
              </a:ext>
            </a:extLst>
          </p:cNvPr>
          <p:cNvCxnSpPr>
            <a:cxnSpLocks/>
          </p:cNvCxnSpPr>
          <p:nvPr/>
        </p:nvCxnSpPr>
        <p:spPr>
          <a:xfrm>
            <a:off x="4336683" y="3585420"/>
            <a:ext cx="0" cy="6416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recto 133">
            <a:extLst>
              <a:ext uri="{FF2B5EF4-FFF2-40B4-BE49-F238E27FC236}">
                <a16:creationId xmlns:a16="http://schemas.microsoft.com/office/drawing/2014/main" id="{2F5CEA2C-DD76-4C7C-95C7-1FDA244DB098}"/>
              </a:ext>
            </a:extLst>
          </p:cNvPr>
          <p:cNvCxnSpPr>
            <a:cxnSpLocks/>
          </p:cNvCxnSpPr>
          <p:nvPr/>
        </p:nvCxnSpPr>
        <p:spPr>
          <a:xfrm>
            <a:off x="4339415" y="4858790"/>
            <a:ext cx="0" cy="7323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ector recto 136">
            <a:extLst>
              <a:ext uri="{FF2B5EF4-FFF2-40B4-BE49-F238E27FC236}">
                <a16:creationId xmlns:a16="http://schemas.microsoft.com/office/drawing/2014/main" id="{B955975B-55F7-41CE-B4B1-967E13FE6464}"/>
              </a:ext>
            </a:extLst>
          </p:cNvPr>
          <p:cNvCxnSpPr>
            <a:cxnSpLocks/>
          </p:cNvCxnSpPr>
          <p:nvPr/>
        </p:nvCxnSpPr>
        <p:spPr>
          <a:xfrm flipV="1">
            <a:off x="4341611" y="5562921"/>
            <a:ext cx="1775846" cy="98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ector recto 137">
            <a:extLst>
              <a:ext uri="{FF2B5EF4-FFF2-40B4-BE49-F238E27FC236}">
                <a16:creationId xmlns:a16="http://schemas.microsoft.com/office/drawing/2014/main" id="{FE6DE181-0554-4972-95D0-A7577E276879}"/>
              </a:ext>
            </a:extLst>
          </p:cNvPr>
          <p:cNvCxnSpPr>
            <a:cxnSpLocks/>
          </p:cNvCxnSpPr>
          <p:nvPr/>
        </p:nvCxnSpPr>
        <p:spPr>
          <a:xfrm>
            <a:off x="6117457" y="4892675"/>
            <a:ext cx="0" cy="682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ector recto 139">
            <a:extLst>
              <a:ext uri="{FF2B5EF4-FFF2-40B4-BE49-F238E27FC236}">
                <a16:creationId xmlns:a16="http://schemas.microsoft.com/office/drawing/2014/main" id="{61C37CED-BF7F-4017-8BB8-697802C35D9D}"/>
              </a:ext>
            </a:extLst>
          </p:cNvPr>
          <p:cNvCxnSpPr>
            <a:cxnSpLocks/>
          </p:cNvCxnSpPr>
          <p:nvPr/>
        </p:nvCxnSpPr>
        <p:spPr>
          <a:xfrm>
            <a:off x="5063063" y="4909184"/>
            <a:ext cx="1065269" cy="63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recto 141">
            <a:extLst>
              <a:ext uri="{FF2B5EF4-FFF2-40B4-BE49-F238E27FC236}">
                <a16:creationId xmlns:a16="http://schemas.microsoft.com/office/drawing/2014/main" id="{1A0719B5-DD5D-4055-8E62-87EFB8FB50B3}"/>
              </a:ext>
            </a:extLst>
          </p:cNvPr>
          <p:cNvCxnSpPr>
            <a:cxnSpLocks/>
          </p:cNvCxnSpPr>
          <p:nvPr/>
        </p:nvCxnSpPr>
        <p:spPr>
          <a:xfrm>
            <a:off x="5078571" y="4284400"/>
            <a:ext cx="0" cy="6416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ector recto 142">
            <a:extLst>
              <a:ext uri="{FF2B5EF4-FFF2-40B4-BE49-F238E27FC236}">
                <a16:creationId xmlns:a16="http://schemas.microsoft.com/office/drawing/2014/main" id="{42E2BCA8-07DB-4A8B-90AB-A96B6F362071}"/>
              </a:ext>
            </a:extLst>
          </p:cNvPr>
          <p:cNvCxnSpPr>
            <a:cxnSpLocks/>
          </p:cNvCxnSpPr>
          <p:nvPr/>
        </p:nvCxnSpPr>
        <p:spPr>
          <a:xfrm flipV="1">
            <a:off x="5075763" y="4298975"/>
            <a:ext cx="2039495" cy="9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ector recto 144">
            <a:extLst>
              <a:ext uri="{FF2B5EF4-FFF2-40B4-BE49-F238E27FC236}">
                <a16:creationId xmlns:a16="http://schemas.microsoft.com/office/drawing/2014/main" id="{B0100679-7A53-48FA-AD62-252E0E0EE78E}"/>
              </a:ext>
            </a:extLst>
          </p:cNvPr>
          <p:cNvCxnSpPr>
            <a:cxnSpLocks/>
          </p:cNvCxnSpPr>
          <p:nvPr/>
        </p:nvCxnSpPr>
        <p:spPr>
          <a:xfrm>
            <a:off x="6743921" y="2703635"/>
            <a:ext cx="0" cy="881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ector recto 147">
            <a:extLst>
              <a:ext uri="{FF2B5EF4-FFF2-40B4-BE49-F238E27FC236}">
                <a16:creationId xmlns:a16="http://schemas.microsoft.com/office/drawing/2014/main" id="{833FE5D2-0D29-4CEA-95BC-415A252FA583}"/>
              </a:ext>
            </a:extLst>
          </p:cNvPr>
          <p:cNvCxnSpPr>
            <a:cxnSpLocks/>
          </p:cNvCxnSpPr>
          <p:nvPr/>
        </p:nvCxnSpPr>
        <p:spPr>
          <a:xfrm>
            <a:off x="5595697" y="3571570"/>
            <a:ext cx="0" cy="3346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ector recto 149">
            <a:extLst>
              <a:ext uri="{FF2B5EF4-FFF2-40B4-BE49-F238E27FC236}">
                <a16:creationId xmlns:a16="http://schemas.microsoft.com/office/drawing/2014/main" id="{FB403151-A322-4438-B26A-5C6C9324A378}"/>
              </a:ext>
            </a:extLst>
          </p:cNvPr>
          <p:cNvCxnSpPr>
            <a:cxnSpLocks/>
          </p:cNvCxnSpPr>
          <p:nvPr/>
        </p:nvCxnSpPr>
        <p:spPr>
          <a:xfrm>
            <a:off x="5083093" y="3964600"/>
            <a:ext cx="0" cy="3346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ector recto 150">
            <a:extLst>
              <a:ext uri="{FF2B5EF4-FFF2-40B4-BE49-F238E27FC236}">
                <a16:creationId xmlns:a16="http://schemas.microsoft.com/office/drawing/2014/main" id="{AAE72026-1C87-4C2D-B83B-A39AE03165B9}"/>
              </a:ext>
            </a:extLst>
          </p:cNvPr>
          <p:cNvCxnSpPr>
            <a:cxnSpLocks/>
          </p:cNvCxnSpPr>
          <p:nvPr/>
        </p:nvCxnSpPr>
        <p:spPr>
          <a:xfrm>
            <a:off x="6141029" y="3964599"/>
            <a:ext cx="0" cy="3346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ector recto 151">
            <a:extLst>
              <a:ext uri="{FF2B5EF4-FFF2-40B4-BE49-F238E27FC236}">
                <a16:creationId xmlns:a16="http://schemas.microsoft.com/office/drawing/2014/main" id="{A15D94CE-831B-4918-92A8-4AD2B883C976}"/>
              </a:ext>
            </a:extLst>
          </p:cNvPr>
          <p:cNvCxnSpPr>
            <a:cxnSpLocks/>
          </p:cNvCxnSpPr>
          <p:nvPr/>
        </p:nvCxnSpPr>
        <p:spPr>
          <a:xfrm>
            <a:off x="6714692" y="4285048"/>
            <a:ext cx="9525" cy="12966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ector recto 153">
            <a:extLst>
              <a:ext uri="{FF2B5EF4-FFF2-40B4-BE49-F238E27FC236}">
                <a16:creationId xmlns:a16="http://schemas.microsoft.com/office/drawing/2014/main" id="{04B4284D-31FC-4177-9BF6-E69D10D211A2}"/>
              </a:ext>
            </a:extLst>
          </p:cNvPr>
          <p:cNvCxnSpPr>
            <a:cxnSpLocks/>
          </p:cNvCxnSpPr>
          <p:nvPr/>
        </p:nvCxnSpPr>
        <p:spPr>
          <a:xfrm flipH="1">
            <a:off x="7071032" y="3601322"/>
            <a:ext cx="4727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ector recto 157">
            <a:extLst>
              <a:ext uri="{FF2B5EF4-FFF2-40B4-BE49-F238E27FC236}">
                <a16:creationId xmlns:a16="http://schemas.microsoft.com/office/drawing/2014/main" id="{E005EEA9-819B-4324-A056-CB29D79316B6}"/>
              </a:ext>
            </a:extLst>
          </p:cNvPr>
          <p:cNvCxnSpPr>
            <a:cxnSpLocks/>
          </p:cNvCxnSpPr>
          <p:nvPr/>
        </p:nvCxnSpPr>
        <p:spPr>
          <a:xfrm>
            <a:off x="7090082" y="3585185"/>
            <a:ext cx="0" cy="7197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ector recto 159">
            <a:extLst>
              <a:ext uri="{FF2B5EF4-FFF2-40B4-BE49-F238E27FC236}">
                <a16:creationId xmlns:a16="http://schemas.microsoft.com/office/drawing/2014/main" id="{86BE3D72-F2A3-42E5-905A-81555BF7749B}"/>
              </a:ext>
            </a:extLst>
          </p:cNvPr>
          <p:cNvCxnSpPr>
            <a:cxnSpLocks/>
          </p:cNvCxnSpPr>
          <p:nvPr/>
        </p:nvCxnSpPr>
        <p:spPr>
          <a:xfrm flipH="1">
            <a:off x="7505198" y="3130719"/>
            <a:ext cx="4727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ector recto 160">
            <a:extLst>
              <a:ext uri="{FF2B5EF4-FFF2-40B4-BE49-F238E27FC236}">
                <a16:creationId xmlns:a16="http://schemas.microsoft.com/office/drawing/2014/main" id="{4320BE7A-6100-4A3D-8382-889176CBA31D}"/>
              </a:ext>
            </a:extLst>
          </p:cNvPr>
          <p:cNvCxnSpPr>
            <a:cxnSpLocks/>
          </p:cNvCxnSpPr>
          <p:nvPr/>
        </p:nvCxnSpPr>
        <p:spPr>
          <a:xfrm flipH="1">
            <a:off x="7974076" y="2703635"/>
            <a:ext cx="3890" cy="29070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ector recto 163">
            <a:extLst>
              <a:ext uri="{FF2B5EF4-FFF2-40B4-BE49-F238E27FC236}">
                <a16:creationId xmlns:a16="http://schemas.microsoft.com/office/drawing/2014/main" id="{83ECF4F1-2603-4F40-B782-03DA06741C5C}"/>
              </a:ext>
            </a:extLst>
          </p:cNvPr>
          <p:cNvCxnSpPr>
            <a:cxnSpLocks/>
          </p:cNvCxnSpPr>
          <p:nvPr/>
        </p:nvCxnSpPr>
        <p:spPr>
          <a:xfrm>
            <a:off x="8598580" y="2730276"/>
            <a:ext cx="6737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ector recto 165">
            <a:extLst>
              <a:ext uri="{FF2B5EF4-FFF2-40B4-BE49-F238E27FC236}">
                <a16:creationId xmlns:a16="http://schemas.microsoft.com/office/drawing/2014/main" id="{D8D868ED-A9C9-4F2F-BC0D-33854375339E}"/>
              </a:ext>
            </a:extLst>
          </p:cNvPr>
          <p:cNvCxnSpPr>
            <a:cxnSpLocks/>
          </p:cNvCxnSpPr>
          <p:nvPr/>
        </p:nvCxnSpPr>
        <p:spPr>
          <a:xfrm>
            <a:off x="7958576" y="5610719"/>
            <a:ext cx="641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ector recto 167">
            <a:extLst>
              <a:ext uri="{FF2B5EF4-FFF2-40B4-BE49-F238E27FC236}">
                <a16:creationId xmlns:a16="http://schemas.microsoft.com/office/drawing/2014/main" id="{976D709D-11BC-478F-8509-43254E0D7709}"/>
              </a:ext>
            </a:extLst>
          </p:cNvPr>
          <p:cNvCxnSpPr>
            <a:cxnSpLocks/>
          </p:cNvCxnSpPr>
          <p:nvPr/>
        </p:nvCxnSpPr>
        <p:spPr>
          <a:xfrm flipV="1">
            <a:off x="7419473" y="5572619"/>
            <a:ext cx="0" cy="6030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ector recto 170">
            <a:extLst>
              <a:ext uri="{FF2B5EF4-FFF2-40B4-BE49-F238E27FC236}">
                <a16:creationId xmlns:a16="http://schemas.microsoft.com/office/drawing/2014/main" id="{33EED4EC-561F-4C2D-97E9-FEB4DCDE0494}"/>
              </a:ext>
            </a:extLst>
          </p:cNvPr>
          <p:cNvCxnSpPr>
            <a:cxnSpLocks/>
          </p:cNvCxnSpPr>
          <p:nvPr/>
        </p:nvCxnSpPr>
        <p:spPr>
          <a:xfrm>
            <a:off x="6699463" y="5591669"/>
            <a:ext cx="72862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ector recto 174">
            <a:extLst>
              <a:ext uri="{FF2B5EF4-FFF2-40B4-BE49-F238E27FC236}">
                <a16:creationId xmlns:a16="http://schemas.microsoft.com/office/drawing/2014/main" id="{1E0F25CB-3EBC-4BE6-8DCF-886895C2817D}"/>
              </a:ext>
            </a:extLst>
          </p:cNvPr>
          <p:cNvCxnSpPr>
            <a:cxnSpLocks/>
          </p:cNvCxnSpPr>
          <p:nvPr/>
        </p:nvCxnSpPr>
        <p:spPr>
          <a:xfrm>
            <a:off x="2585775" y="4203700"/>
            <a:ext cx="11408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ector recto 176">
            <a:extLst>
              <a:ext uri="{FF2B5EF4-FFF2-40B4-BE49-F238E27FC236}">
                <a16:creationId xmlns:a16="http://schemas.microsoft.com/office/drawing/2014/main" id="{70A3E2FF-0503-4C0F-9FE3-038615298424}"/>
              </a:ext>
            </a:extLst>
          </p:cNvPr>
          <p:cNvCxnSpPr>
            <a:cxnSpLocks/>
          </p:cNvCxnSpPr>
          <p:nvPr/>
        </p:nvCxnSpPr>
        <p:spPr>
          <a:xfrm>
            <a:off x="3705500" y="4210489"/>
            <a:ext cx="21090" cy="19973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ector recto 180">
            <a:extLst>
              <a:ext uri="{FF2B5EF4-FFF2-40B4-BE49-F238E27FC236}">
                <a16:creationId xmlns:a16="http://schemas.microsoft.com/office/drawing/2014/main" id="{89F1DFEE-9072-4122-8DEB-5DE98663EE20}"/>
              </a:ext>
            </a:extLst>
          </p:cNvPr>
          <p:cNvCxnSpPr>
            <a:cxnSpLocks/>
          </p:cNvCxnSpPr>
          <p:nvPr/>
        </p:nvCxnSpPr>
        <p:spPr>
          <a:xfrm>
            <a:off x="2302857" y="4865140"/>
            <a:ext cx="8598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ector recto 182">
            <a:extLst>
              <a:ext uri="{FF2B5EF4-FFF2-40B4-BE49-F238E27FC236}">
                <a16:creationId xmlns:a16="http://schemas.microsoft.com/office/drawing/2014/main" id="{23603E82-D769-425C-B460-8F0DAB749379}"/>
              </a:ext>
            </a:extLst>
          </p:cNvPr>
          <p:cNvCxnSpPr>
            <a:cxnSpLocks/>
          </p:cNvCxnSpPr>
          <p:nvPr/>
        </p:nvCxnSpPr>
        <p:spPr>
          <a:xfrm flipH="1">
            <a:off x="3145021" y="4858790"/>
            <a:ext cx="5010" cy="18682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ector recto 199">
            <a:extLst>
              <a:ext uri="{FF2B5EF4-FFF2-40B4-BE49-F238E27FC236}">
                <a16:creationId xmlns:a16="http://schemas.microsoft.com/office/drawing/2014/main" id="{C7627B87-64C8-4752-A091-CD9DFA67D612}"/>
              </a:ext>
            </a:extLst>
          </p:cNvPr>
          <p:cNvCxnSpPr>
            <a:cxnSpLocks/>
          </p:cNvCxnSpPr>
          <p:nvPr/>
        </p:nvCxnSpPr>
        <p:spPr>
          <a:xfrm flipV="1">
            <a:off x="5063063" y="134442"/>
            <a:ext cx="4209263" cy="274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ector recto 201">
            <a:extLst>
              <a:ext uri="{FF2B5EF4-FFF2-40B4-BE49-F238E27FC236}">
                <a16:creationId xmlns:a16="http://schemas.microsoft.com/office/drawing/2014/main" id="{A2632D8A-0A3D-4EBB-8A45-5DE7C0E3EBAB}"/>
              </a:ext>
            </a:extLst>
          </p:cNvPr>
          <p:cNvCxnSpPr>
            <a:cxnSpLocks/>
          </p:cNvCxnSpPr>
          <p:nvPr/>
        </p:nvCxnSpPr>
        <p:spPr>
          <a:xfrm flipV="1">
            <a:off x="3132321" y="6716911"/>
            <a:ext cx="6133545" cy="13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ector recto 203">
            <a:extLst>
              <a:ext uri="{FF2B5EF4-FFF2-40B4-BE49-F238E27FC236}">
                <a16:creationId xmlns:a16="http://schemas.microsoft.com/office/drawing/2014/main" id="{F4B8DA5E-F427-44ED-876E-9E517D273675}"/>
              </a:ext>
            </a:extLst>
          </p:cNvPr>
          <p:cNvCxnSpPr>
            <a:cxnSpLocks/>
          </p:cNvCxnSpPr>
          <p:nvPr/>
        </p:nvCxnSpPr>
        <p:spPr>
          <a:xfrm flipV="1">
            <a:off x="9272326" y="6179241"/>
            <a:ext cx="0" cy="5513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ector recto 205">
            <a:extLst>
              <a:ext uri="{FF2B5EF4-FFF2-40B4-BE49-F238E27FC236}">
                <a16:creationId xmlns:a16="http://schemas.microsoft.com/office/drawing/2014/main" id="{389CB38C-EB96-4C79-85DB-C823014D5626}"/>
              </a:ext>
            </a:extLst>
          </p:cNvPr>
          <p:cNvCxnSpPr>
            <a:cxnSpLocks/>
          </p:cNvCxnSpPr>
          <p:nvPr/>
        </p:nvCxnSpPr>
        <p:spPr>
          <a:xfrm flipV="1">
            <a:off x="2303721" y="1566444"/>
            <a:ext cx="13136" cy="33186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" name="Imagen 21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4C560DFA-A2EF-49AE-8D03-1194B9C82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810" y="5093168"/>
            <a:ext cx="540000" cy="540000"/>
          </a:xfrm>
          <a:prstGeom prst="rect">
            <a:avLst/>
          </a:prstGeom>
        </p:spPr>
      </p:pic>
      <p:pic>
        <p:nvPicPr>
          <p:cNvPr id="217" name="Imagen 216" descr="Icono&#10;&#10;Descripción generada automáticamente">
            <a:extLst>
              <a:ext uri="{FF2B5EF4-FFF2-40B4-BE49-F238E27FC236}">
                <a16:creationId xmlns:a16="http://schemas.microsoft.com/office/drawing/2014/main" id="{6463DCF6-9F5B-41E2-80DA-3C9D09AA3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169" y="3677963"/>
            <a:ext cx="540000" cy="540000"/>
          </a:xfrm>
          <a:prstGeom prst="rect">
            <a:avLst/>
          </a:prstGeom>
        </p:spPr>
      </p:pic>
      <p:pic>
        <p:nvPicPr>
          <p:cNvPr id="219" name="Imagen 218" descr="Icono&#10;&#10;Descripción generada automáticamente">
            <a:extLst>
              <a:ext uri="{FF2B5EF4-FFF2-40B4-BE49-F238E27FC236}">
                <a16:creationId xmlns:a16="http://schemas.microsoft.com/office/drawing/2014/main" id="{FFEC3523-6036-4962-9027-4B19AFCCF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327" y="5635244"/>
            <a:ext cx="540000" cy="540000"/>
          </a:xfrm>
          <a:prstGeom prst="rect">
            <a:avLst/>
          </a:prstGeom>
        </p:spPr>
      </p:pic>
      <p:pic>
        <p:nvPicPr>
          <p:cNvPr id="221" name="Imagen 220" descr="Imagen que contiene reloj, señal, juego&#10;&#10;Descripción generada automáticamente">
            <a:extLst>
              <a:ext uri="{FF2B5EF4-FFF2-40B4-BE49-F238E27FC236}">
                <a16:creationId xmlns:a16="http://schemas.microsoft.com/office/drawing/2014/main" id="{F1CE7C25-5C55-4846-9FCB-C3D94174DF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01" y="2786061"/>
            <a:ext cx="540000" cy="540000"/>
          </a:xfrm>
          <a:prstGeom prst="rect">
            <a:avLst/>
          </a:prstGeom>
        </p:spPr>
      </p:pic>
      <p:pic>
        <p:nvPicPr>
          <p:cNvPr id="223" name="Imagen 222" descr="Icono&#10;&#10;Descripción generada automáticamente">
            <a:extLst>
              <a:ext uri="{FF2B5EF4-FFF2-40B4-BE49-F238E27FC236}">
                <a16:creationId xmlns:a16="http://schemas.microsoft.com/office/drawing/2014/main" id="{6072E262-326F-4BFC-9CA9-AA92100040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12" y="3672960"/>
            <a:ext cx="540000" cy="540000"/>
          </a:xfrm>
          <a:prstGeom prst="rect">
            <a:avLst/>
          </a:prstGeom>
        </p:spPr>
      </p:pic>
      <p:pic>
        <p:nvPicPr>
          <p:cNvPr id="225" name="Imagen 224" descr="Círculo&#10;&#10;Descripción generada automáticamente con confianza baja">
            <a:extLst>
              <a:ext uri="{FF2B5EF4-FFF2-40B4-BE49-F238E27FC236}">
                <a16:creationId xmlns:a16="http://schemas.microsoft.com/office/drawing/2014/main" id="{31B8DD7D-3189-4A77-8595-21D725ACE1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43" y="3669113"/>
            <a:ext cx="540000" cy="540000"/>
          </a:xfrm>
          <a:prstGeom prst="rect">
            <a:avLst/>
          </a:prstGeom>
        </p:spPr>
      </p:pic>
      <p:pic>
        <p:nvPicPr>
          <p:cNvPr id="227" name="Imagen 226" descr="Logotipo&#10;&#10;Descripción generada automáticamente">
            <a:extLst>
              <a:ext uri="{FF2B5EF4-FFF2-40B4-BE49-F238E27FC236}">
                <a16:creationId xmlns:a16="http://schemas.microsoft.com/office/drawing/2014/main" id="{6C2550AE-0B09-4F59-A919-E8CA489F16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269" y="4257648"/>
            <a:ext cx="540000" cy="540000"/>
          </a:xfrm>
          <a:prstGeom prst="rect">
            <a:avLst/>
          </a:prstGeom>
        </p:spPr>
      </p:pic>
      <p:pic>
        <p:nvPicPr>
          <p:cNvPr id="229" name="Imagen 228" descr="Logotipo, Icono&#10;&#10;Descripción generada automáticamente">
            <a:extLst>
              <a:ext uri="{FF2B5EF4-FFF2-40B4-BE49-F238E27FC236}">
                <a16:creationId xmlns:a16="http://schemas.microsoft.com/office/drawing/2014/main" id="{336691A9-4336-4D1E-9131-40B3AA2FBC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381" y="1023973"/>
            <a:ext cx="540000" cy="540000"/>
          </a:xfrm>
          <a:prstGeom prst="rect">
            <a:avLst/>
          </a:prstGeom>
        </p:spPr>
      </p:pic>
      <p:pic>
        <p:nvPicPr>
          <p:cNvPr id="231" name="Imagen 230" descr="Icono&#10;&#10;Descripción generada automáticamente">
            <a:extLst>
              <a:ext uri="{FF2B5EF4-FFF2-40B4-BE49-F238E27FC236}">
                <a16:creationId xmlns:a16="http://schemas.microsoft.com/office/drawing/2014/main" id="{1832295F-9FC0-410E-A957-4AAE7582A6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901" y="6176911"/>
            <a:ext cx="540000" cy="540000"/>
          </a:xfrm>
          <a:prstGeom prst="rect">
            <a:avLst/>
          </a:prstGeom>
        </p:spPr>
      </p:pic>
      <p:pic>
        <p:nvPicPr>
          <p:cNvPr id="233" name="Imagen 232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72D3C39D-EBB4-4887-9E31-B1D2864D76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458" y="6193011"/>
            <a:ext cx="540000" cy="540000"/>
          </a:xfrm>
          <a:prstGeom prst="rect">
            <a:avLst/>
          </a:prstGeom>
        </p:spPr>
      </p:pic>
      <p:pic>
        <p:nvPicPr>
          <p:cNvPr id="235" name="Imagen 234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53EEC5ED-968C-4205-B3E6-DD3A3A873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683" y="6193280"/>
            <a:ext cx="540000" cy="540000"/>
          </a:xfrm>
          <a:prstGeom prst="rect">
            <a:avLst/>
          </a:prstGeom>
        </p:spPr>
      </p:pic>
      <p:pic>
        <p:nvPicPr>
          <p:cNvPr id="237" name="Imagen 236" descr="Logotipo, Icono&#10;&#10;Descripción generada automáticamente">
            <a:extLst>
              <a:ext uri="{FF2B5EF4-FFF2-40B4-BE49-F238E27FC236}">
                <a16:creationId xmlns:a16="http://schemas.microsoft.com/office/drawing/2014/main" id="{F420FB9C-6CF4-4DF3-8AE1-E09CE9CFE0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041" y="5238227"/>
            <a:ext cx="540000" cy="540000"/>
          </a:xfrm>
          <a:prstGeom prst="rect">
            <a:avLst/>
          </a:prstGeom>
        </p:spPr>
      </p:pic>
      <p:pic>
        <p:nvPicPr>
          <p:cNvPr id="239" name="Imagen 238" descr="Imagen que contiene dibujo, cuarto&#10;&#10;Descripción generada automáticamente">
            <a:extLst>
              <a:ext uri="{FF2B5EF4-FFF2-40B4-BE49-F238E27FC236}">
                <a16:creationId xmlns:a16="http://schemas.microsoft.com/office/drawing/2014/main" id="{146EF488-089C-4E4C-B6DD-F64851E5EE5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857" y="4280858"/>
            <a:ext cx="540000" cy="540000"/>
          </a:xfrm>
          <a:prstGeom prst="rect">
            <a:avLst/>
          </a:prstGeom>
        </p:spPr>
      </p:pic>
      <p:pic>
        <p:nvPicPr>
          <p:cNvPr id="241" name="Imagen 240" descr="Imagen que contiene Icono&#10;&#10;Descripción generada automáticamente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77B6A913-ACF5-4E4B-95F5-A6F27F3A2A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11" y="2425759"/>
            <a:ext cx="540000" cy="540000"/>
          </a:xfrm>
          <a:prstGeom prst="rect">
            <a:avLst/>
          </a:prstGeom>
        </p:spPr>
      </p:pic>
      <p:pic>
        <p:nvPicPr>
          <p:cNvPr id="243" name="Imagen 242" descr="Un dibujo de una cara con ojos y boca&#10;&#10;Descripción generada automáticamente con confianza baja">
            <a:extLst>
              <a:ext uri="{FF2B5EF4-FFF2-40B4-BE49-F238E27FC236}">
                <a16:creationId xmlns:a16="http://schemas.microsoft.com/office/drawing/2014/main" id="{6F7FDF5B-6FA4-48F9-826E-D7654C5908E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298" y="3096447"/>
            <a:ext cx="540000" cy="540000"/>
          </a:xfrm>
          <a:prstGeom prst="rect">
            <a:avLst/>
          </a:prstGeom>
        </p:spPr>
      </p:pic>
      <p:pic>
        <p:nvPicPr>
          <p:cNvPr id="245" name="Imagen 244" descr="Logotipo&#10;&#10;Descripción generada automáticamente">
            <a:extLst>
              <a:ext uri="{FF2B5EF4-FFF2-40B4-BE49-F238E27FC236}">
                <a16:creationId xmlns:a16="http://schemas.microsoft.com/office/drawing/2014/main" id="{B912226D-DAD2-46B7-9AE7-EF0F845296B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301" y="2131171"/>
            <a:ext cx="540000" cy="540000"/>
          </a:xfrm>
          <a:prstGeom prst="rect">
            <a:avLst/>
          </a:prstGeom>
        </p:spPr>
      </p:pic>
      <p:pic>
        <p:nvPicPr>
          <p:cNvPr id="247" name="Imagen 246" descr="Icono&#10;&#10;Descripción generada automáticamente">
            <a:extLst>
              <a:ext uri="{FF2B5EF4-FFF2-40B4-BE49-F238E27FC236}">
                <a16:creationId xmlns:a16="http://schemas.microsoft.com/office/drawing/2014/main" id="{6A9CF701-DAEF-4190-81BA-80915D6C746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298" y="543750"/>
            <a:ext cx="540000" cy="540000"/>
          </a:xfrm>
          <a:prstGeom prst="rect">
            <a:avLst/>
          </a:prstGeom>
        </p:spPr>
      </p:pic>
      <p:pic>
        <p:nvPicPr>
          <p:cNvPr id="249" name="Imagen 248" descr="Icono&#10;&#10;Descripción generada automáticamente">
            <a:extLst>
              <a:ext uri="{FF2B5EF4-FFF2-40B4-BE49-F238E27FC236}">
                <a16:creationId xmlns:a16="http://schemas.microsoft.com/office/drawing/2014/main" id="{6B828A83-DE96-43DD-9F64-55F7EFF70AC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132" y="1059353"/>
            <a:ext cx="540000" cy="540000"/>
          </a:xfrm>
          <a:prstGeom prst="rect">
            <a:avLst/>
          </a:prstGeom>
        </p:spPr>
      </p:pic>
      <p:pic>
        <p:nvPicPr>
          <p:cNvPr id="251" name="Imagen 250" descr="Logotipo&#10;&#10;Descripción generada automáticamente">
            <a:extLst>
              <a:ext uri="{FF2B5EF4-FFF2-40B4-BE49-F238E27FC236}">
                <a16:creationId xmlns:a16="http://schemas.microsoft.com/office/drawing/2014/main" id="{2F67E2F3-14C5-45E0-A39D-11A730BF919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438" y="637931"/>
            <a:ext cx="540000" cy="540000"/>
          </a:xfrm>
          <a:prstGeom prst="rect">
            <a:avLst/>
          </a:prstGeom>
        </p:spPr>
      </p:pic>
      <p:pic>
        <p:nvPicPr>
          <p:cNvPr id="253" name="Imagen 252" descr="Logotipo&#10;&#10;Descripción generada automáticamente">
            <a:extLst>
              <a:ext uri="{FF2B5EF4-FFF2-40B4-BE49-F238E27FC236}">
                <a16:creationId xmlns:a16="http://schemas.microsoft.com/office/drawing/2014/main" id="{27B17DCF-336C-4EC9-8A36-57412DBBC68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14" y="310793"/>
            <a:ext cx="540000" cy="540000"/>
          </a:xfrm>
          <a:prstGeom prst="rect">
            <a:avLst/>
          </a:prstGeom>
        </p:spPr>
      </p:pic>
      <p:pic>
        <p:nvPicPr>
          <p:cNvPr id="255" name="Imagen 254" descr="Icono&#10;&#10;Descripción generada automáticamente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D7EE7908-62EA-4637-AFD7-F8CEC53048C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77" y="2372310"/>
            <a:ext cx="540000" cy="540000"/>
          </a:xfrm>
          <a:prstGeom prst="rect">
            <a:avLst/>
          </a:prstGeom>
        </p:spPr>
      </p:pic>
      <p:pic>
        <p:nvPicPr>
          <p:cNvPr id="257" name="Imagen 256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78B5D4F2-EEDB-4D61-81D3-30FE7B219DB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1" y="850793"/>
            <a:ext cx="1080000" cy="1080000"/>
          </a:xfrm>
          <a:prstGeom prst="rect">
            <a:avLst/>
          </a:prstGeom>
        </p:spPr>
      </p:pic>
      <p:pic>
        <p:nvPicPr>
          <p:cNvPr id="259" name="Imagen 258" descr="Una señal de tránsito&#10;&#10;Descripción generada automáticamente con confianza media">
            <a:extLst>
              <a:ext uri="{FF2B5EF4-FFF2-40B4-BE49-F238E27FC236}">
                <a16:creationId xmlns:a16="http://schemas.microsoft.com/office/drawing/2014/main" id="{76D68010-AB11-4269-AE82-839CC59BBAC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686" y="556983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87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216BB44-0D85-4442-A1C3-3D1582C38D80}"/>
              </a:ext>
            </a:extLst>
          </p:cNvPr>
          <p:cNvSpPr/>
          <p:nvPr/>
        </p:nvSpPr>
        <p:spPr>
          <a:xfrm>
            <a:off x="691486" y="2405417"/>
            <a:ext cx="10809027" cy="2047165"/>
          </a:xfrm>
          <a:prstGeom prst="rect">
            <a:avLst/>
          </a:prstGeom>
          <a:solidFill>
            <a:srgbClr val="FF2929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091E38-39D5-46F2-BEAF-0551F07B1566}"/>
              </a:ext>
            </a:extLst>
          </p:cNvPr>
          <p:cNvSpPr txBox="1"/>
          <p:nvPr/>
        </p:nvSpPr>
        <p:spPr>
          <a:xfrm>
            <a:off x="1216924" y="2875001"/>
            <a:ext cx="97581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oper Black" panose="0208090404030B020404" pitchFamily="18" charset="0"/>
              </a:rPr>
              <a:t>START AGAIN</a:t>
            </a:r>
          </a:p>
        </p:txBody>
      </p:sp>
    </p:spTree>
    <p:extLst>
      <p:ext uri="{BB962C8B-B14F-4D97-AF65-F5344CB8AC3E}">
        <p14:creationId xmlns:p14="http://schemas.microsoft.com/office/powerpoint/2010/main" val="2629257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</Words>
  <Application>Microsoft Office PowerPoint</Application>
  <PresentationFormat>Panorámica</PresentationFormat>
  <Paragraphs>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Cooper Black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SILVIA GOMEZ MUNIZ</dc:creator>
  <cp:lastModifiedBy>SILVIA GOMEZ MUNIZ</cp:lastModifiedBy>
  <cp:revision>1</cp:revision>
  <dcterms:created xsi:type="dcterms:W3CDTF">2021-10-31T10:45:24Z</dcterms:created>
  <dcterms:modified xsi:type="dcterms:W3CDTF">2021-10-31T12:22:38Z</dcterms:modified>
</cp:coreProperties>
</file>