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-13425" y="0"/>
            <a:ext cx="9157500" cy="3451500"/>
          </a:xfrm>
          <a:prstGeom prst="rect">
            <a:avLst/>
          </a:prstGeom>
          <a:solidFill>
            <a:srgbClr val="B757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-26850" y="3451500"/>
            <a:ext cx="9171000" cy="1692000"/>
          </a:xfrm>
          <a:prstGeom prst="rect">
            <a:avLst/>
          </a:prstGeom>
          <a:solidFill>
            <a:srgbClr val="4D07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2500" y="2005225"/>
            <a:ext cx="1621500" cy="16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54375" y="2005225"/>
            <a:ext cx="1621500" cy="16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225" y="362600"/>
            <a:ext cx="1181800" cy="11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 rot="-4467407">
            <a:off x="2515315" y="860212"/>
            <a:ext cx="1684920" cy="857852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Las brujas de Halloween</a:t>
            </a:r>
            <a:endParaRPr sz="1900" b="1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75150" y="282025"/>
            <a:ext cx="1116200" cy="11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 rot="-4467514">
            <a:off x="2013296" y="2753926"/>
            <a:ext cx="1753410" cy="844748"/>
          </a:xfrm>
          <a:prstGeom prst="round2SameRect">
            <a:avLst>
              <a:gd name="adj1" fmla="val 16667"/>
              <a:gd name="adj2" fmla="val 165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Hechizos y brujería</a:t>
            </a:r>
            <a:endParaRPr sz="1900" b="1"/>
          </a:p>
        </p:txBody>
      </p:sp>
      <p:sp>
        <p:nvSpPr>
          <p:cNvPr id="64" name="Google Shape;64;p13"/>
          <p:cNvSpPr/>
          <p:nvPr/>
        </p:nvSpPr>
        <p:spPr>
          <a:xfrm rot="4154501">
            <a:off x="5762244" y="688012"/>
            <a:ext cx="1750431" cy="826515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 maldición de los gatos negros</a:t>
            </a:r>
            <a:endParaRPr sz="1900" b="1"/>
          </a:p>
        </p:txBody>
      </p:sp>
      <p:sp>
        <p:nvSpPr>
          <p:cNvPr id="65" name="Google Shape;65;p13"/>
          <p:cNvSpPr/>
          <p:nvPr/>
        </p:nvSpPr>
        <p:spPr>
          <a:xfrm rot="4453082">
            <a:off x="4976422" y="2787876"/>
            <a:ext cx="1776986" cy="7768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Las brujas de Salem</a:t>
            </a:r>
            <a:endParaRPr sz="1900" b="1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6325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-13425" y="0"/>
            <a:ext cx="9157500" cy="3451500"/>
          </a:xfrm>
          <a:prstGeom prst="rect">
            <a:avLst/>
          </a:prstGeom>
          <a:solidFill>
            <a:srgbClr val="B757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-26850" y="3451500"/>
            <a:ext cx="9171000" cy="1692000"/>
          </a:xfrm>
          <a:prstGeom prst="rect">
            <a:avLst/>
          </a:prstGeom>
          <a:solidFill>
            <a:srgbClr val="4D07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2500" y="2005225"/>
            <a:ext cx="1621500" cy="16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54375" y="2005225"/>
            <a:ext cx="1621500" cy="16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225" y="362600"/>
            <a:ext cx="1181800" cy="11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 rot="-4467407">
            <a:off x="2515315" y="860212"/>
            <a:ext cx="1684920" cy="857852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Las brujas de Halloween</a:t>
            </a:r>
            <a:endParaRPr sz="1900" b="1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75150" y="282025"/>
            <a:ext cx="1116200" cy="11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 rot="-4467514">
            <a:off x="2013296" y="2753926"/>
            <a:ext cx="1753410" cy="844748"/>
          </a:xfrm>
          <a:prstGeom prst="round2SameRect">
            <a:avLst>
              <a:gd name="adj1" fmla="val 16667"/>
              <a:gd name="adj2" fmla="val 165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Hechizos y brujería</a:t>
            </a:r>
            <a:endParaRPr sz="1900" b="1"/>
          </a:p>
        </p:txBody>
      </p:sp>
      <p:sp>
        <p:nvSpPr>
          <p:cNvPr id="64" name="Google Shape;64;p13"/>
          <p:cNvSpPr/>
          <p:nvPr/>
        </p:nvSpPr>
        <p:spPr>
          <a:xfrm rot="4154501">
            <a:off x="5762244" y="688012"/>
            <a:ext cx="1750431" cy="826515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 maldición de los gatos negros</a:t>
            </a:r>
            <a:endParaRPr sz="1900" b="1"/>
          </a:p>
        </p:txBody>
      </p:sp>
      <p:sp>
        <p:nvSpPr>
          <p:cNvPr id="65" name="Google Shape;65;p13"/>
          <p:cNvSpPr/>
          <p:nvPr/>
        </p:nvSpPr>
        <p:spPr>
          <a:xfrm rot="4453082">
            <a:off x="4976422" y="2787876"/>
            <a:ext cx="1776986" cy="7768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/>
              <a:t>Las brujas de Salem</a:t>
            </a:r>
            <a:endParaRPr sz="1900" b="1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6">
            <a:alphaModFix/>
            <a:lum bright="70000" contrast="-70000"/>
          </a:blip>
          <a:stretch>
            <a:fillRect/>
          </a:stretch>
        </p:blipFill>
        <p:spPr>
          <a:xfrm>
            <a:off x="1906325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</Words>
  <PresentationFormat>Presentación en pantalla (16:9)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Simple Light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Ester Gomis Salvador</cp:lastModifiedBy>
  <cp:revision>1</cp:revision>
  <dcterms:modified xsi:type="dcterms:W3CDTF">2021-10-18T10:34:28Z</dcterms:modified>
</cp:coreProperties>
</file>