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2801600" cx="9601200"/>
  <p:notesSz cx="6858000" cy="9144000"/>
  <p:embeddedFontLst>
    <p:embeddedFont>
      <p:font typeface="Creepster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30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reep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5a4a57cb8_0_61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5a4a57cb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a4a57cb8_0_28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5a4a57cb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27294" y="1853164"/>
            <a:ext cx="8946600" cy="5108700"/>
          </a:xfrm>
          <a:prstGeom prst="rect">
            <a:avLst/>
          </a:prstGeom>
        </p:spPr>
        <p:txBody>
          <a:bodyPr anchorCtr="0" anchor="b" bIns="139850" lIns="139850" spcFirstLastPara="1" rIns="139850" wrap="square" tIns="139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27285" y="7053822"/>
            <a:ext cx="8946600" cy="19728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27285" y="2753022"/>
            <a:ext cx="8946600" cy="4887000"/>
          </a:xfrm>
          <a:prstGeom prst="rect">
            <a:avLst/>
          </a:prstGeom>
        </p:spPr>
        <p:txBody>
          <a:bodyPr anchorCtr="0" anchor="b" bIns="139850" lIns="139850" spcFirstLastPara="1" rIns="139850" wrap="square" tIns="139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27285" y="7845538"/>
            <a:ext cx="8946600" cy="32376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indent="-406400" lvl="0" marL="4572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1950" lvl="1" marL="91440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27285" y="5353227"/>
            <a:ext cx="8946600" cy="20952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27285" y="2868382"/>
            <a:ext cx="8946600" cy="85029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27285" y="2868382"/>
            <a:ext cx="4200000" cy="85029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074020" y="2868382"/>
            <a:ext cx="4200000" cy="85029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27285" y="1382827"/>
            <a:ext cx="2948400" cy="1881000"/>
          </a:xfrm>
          <a:prstGeom prst="rect">
            <a:avLst/>
          </a:prstGeom>
        </p:spPr>
        <p:txBody>
          <a:bodyPr anchorCtr="0" anchor="b" bIns="139850" lIns="139850" spcFirstLastPara="1" rIns="139850" wrap="square" tIns="139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27285" y="3458560"/>
            <a:ext cx="2948400" cy="79131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14763" y="1120373"/>
            <a:ext cx="6686100" cy="101814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00600" y="-311"/>
            <a:ext cx="48006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9850" lIns="139850" spcFirstLastPara="1" rIns="139850" wrap="square" tIns="13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78775" y="3069236"/>
            <a:ext cx="4247400" cy="3689400"/>
          </a:xfrm>
          <a:prstGeom prst="rect">
            <a:avLst/>
          </a:prstGeom>
        </p:spPr>
        <p:txBody>
          <a:bodyPr anchorCtr="0" anchor="b" bIns="139850" lIns="139850" spcFirstLastPara="1" rIns="139850" wrap="square" tIns="139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78775" y="6976542"/>
            <a:ext cx="4247400" cy="3074100"/>
          </a:xfrm>
          <a:prstGeom prst="rect">
            <a:avLst/>
          </a:prstGeom>
        </p:spPr>
        <p:txBody>
          <a:bodyPr anchorCtr="0" anchor="t" bIns="139850" lIns="139850" spcFirstLastPara="1" rIns="139850" wrap="square" tIns="139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186475" y="1802142"/>
            <a:ext cx="4029000" cy="91968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27285" y="10529431"/>
            <a:ext cx="6298800" cy="15060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850" lIns="139850" spcFirstLastPara="1" rIns="139850" wrap="square" tIns="139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7285" y="2868382"/>
            <a:ext cx="8946600" cy="8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850" lIns="139850" spcFirstLastPara="1" rIns="139850" wrap="square" tIns="139850">
            <a:norm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9850" lIns="139850" spcFirstLastPara="1" rIns="139850" wrap="square" tIns="139850">
            <a:norm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664913" y="394575"/>
            <a:ext cx="3770700" cy="3618600"/>
            <a:chOff x="699375" y="699375"/>
            <a:chExt cx="3770700" cy="3618600"/>
          </a:xfrm>
        </p:grpSpPr>
        <p:sp>
          <p:nvSpPr>
            <p:cNvPr id="55" name="Google Shape;55;p13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HAPPINESS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5165588" y="394575"/>
            <a:ext cx="3770700" cy="3618600"/>
            <a:chOff x="699375" y="699375"/>
            <a:chExt cx="3770700" cy="3618600"/>
          </a:xfrm>
        </p:grpSpPr>
        <p:sp>
          <p:nvSpPr>
            <p:cNvPr id="58" name="Google Shape;58;p13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HAPPINESS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50930" l="6077" r="71950" t="27876"/>
          <a:stretch/>
        </p:blipFill>
        <p:spPr>
          <a:xfrm>
            <a:off x="1128587" y="1306800"/>
            <a:ext cx="2843351" cy="249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50930" l="6077" r="71950" t="27876"/>
          <a:stretch/>
        </p:blipFill>
        <p:spPr>
          <a:xfrm>
            <a:off x="5629262" y="1306800"/>
            <a:ext cx="2843351" cy="2493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664913" y="4591500"/>
            <a:ext cx="3770700" cy="3618600"/>
            <a:chOff x="699375" y="699375"/>
            <a:chExt cx="3770700" cy="3618600"/>
          </a:xfrm>
        </p:grpSpPr>
        <p:sp>
          <p:nvSpPr>
            <p:cNvPr id="63" name="Google Shape;63;p13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SADNESS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5165588" y="4591500"/>
            <a:ext cx="3770700" cy="3618600"/>
            <a:chOff x="699375" y="699375"/>
            <a:chExt cx="3770700" cy="3618600"/>
          </a:xfrm>
        </p:grpSpPr>
        <p:sp>
          <p:nvSpPr>
            <p:cNvPr id="66" name="Google Shape;66;p13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SADNESS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588713" y="8788425"/>
            <a:ext cx="3770700" cy="3618600"/>
            <a:chOff x="699375" y="699375"/>
            <a:chExt cx="3770700" cy="3618600"/>
          </a:xfrm>
        </p:grpSpPr>
        <p:sp>
          <p:nvSpPr>
            <p:cNvPr id="69" name="Google Shape;69;p13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anger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5241788" y="8788425"/>
            <a:ext cx="3770700" cy="3618600"/>
            <a:chOff x="699375" y="699375"/>
            <a:chExt cx="3770700" cy="3618600"/>
          </a:xfrm>
        </p:grpSpPr>
        <p:sp>
          <p:nvSpPr>
            <p:cNvPr id="72" name="Google Shape;72;p13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anger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 b="27670" l="74620" r="6508" t="50631"/>
          <a:stretch/>
        </p:blipFill>
        <p:spPr>
          <a:xfrm>
            <a:off x="1281575" y="9699900"/>
            <a:ext cx="2385004" cy="249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b="27670" l="74620" r="6508" t="50631"/>
          <a:stretch/>
        </p:blipFill>
        <p:spPr>
          <a:xfrm>
            <a:off x="5934637" y="9700300"/>
            <a:ext cx="2385004" cy="249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5">
            <a:alphaModFix/>
          </a:blip>
          <a:srcRect b="11495" l="11752" r="4656" t="-3610"/>
          <a:stretch/>
        </p:blipFill>
        <p:spPr>
          <a:xfrm>
            <a:off x="1440563" y="5361650"/>
            <a:ext cx="2219428" cy="249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5">
            <a:alphaModFix/>
          </a:blip>
          <a:srcRect b="11495" l="11752" r="4656" t="-3610"/>
          <a:stretch/>
        </p:blipFill>
        <p:spPr>
          <a:xfrm>
            <a:off x="6017438" y="5361650"/>
            <a:ext cx="2219428" cy="249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2157475" y="6698475"/>
            <a:ext cx="5363400" cy="5436900"/>
          </a:xfrm>
          <a:prstGeom prst="ellipse">
            <a:avLst/>
          </a:prstGeom>
          <a:solidFill>
            <a:srgbClr val="F5D9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2267576" y="613477"/>
            <a:ext cx="5253300" cy="5612100"/>
          </a:xfrm>
          <a:prstGeom prst="ellipse">
            <a:avLst/>
          </a:prstGeom>
          <a:solidFill>
            <a:srgbClr val="F8B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4"/>
          <p:cNvGrpSpPr/>
          <p:nvPr/>
        </p:nvGrpSpPr>
        <p:grpSpPr>
          <a:xfrm>
            <a:off x="2032930" y="438424"/>
            <a:ext cx="5723923" cy="5962367"/>
            <a:chOff x="699375" y="699375"/>
            <a:chExt cx="3770700" cy="3618600"/>
          </a:xfrm>
        </p:grpSpPr>
        <p:sp>
          <p:nvSpPr>
            <p:cNvPr id="85" name="Google Shape;85;p14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1049025" y="912225"/>
              <a:ext cx="3071400" cy="6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100">
                  <a:latin typeface="Creepster"/>
                  <a:ea typeface="Creepster"/>
                  <a:cs typeface="Creepster"/>
                  <a:sym typeface="Creepster"/>
                </a:rPr>
                <a:t>HAPPINESS</a:t>
              </a:r>
              <a:endParaRPr sz="61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50930" l="6077" r="71950" t="27876"/>
          <a:stretch/>
        </p:blipFill>
        <p:spPr>
          <a:xfrm>
            <a:off x="3031202" y="1977338"/>
            <a:ext cx="3725947" cy="35308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 flipH="1" rot="10800000">
            <a:off x="2018651" y="1977235"/>
            <a:ext cx="5752200" cy="309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4"/>
          <p:cNvCxnSpPr/>
          <p:nvPr/>
        </p:nvCxnSpPr>
        <p:spPr>
          <a:xfrm>
            <a:off x="2104375" y="4138600"/>
            <a:ext cx="5777100" cy="156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0" name="Google Shape;90;p14"/>
          <p:cNvGrpSpPr/>
          <p:nvPr/>
        </p:nvGrpSpPr>
        <p:grpSpPr>
          <a:xfrm>
            <a:off x="1924501" y="6698472"/>
            <a:ext cx="5752203" cy="5612087"/>
            <a:chOff x="699375" y="699375"/>
            <a:chExt cx="3770700" cy="3618600"/>
          </a:xfrm>
        </p:grpSpPr>
        <p:sp>
          <p:nvSpPr>
            <p:cNvPr id="91" name="Google Shape;91;p14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1049025" y="912225"/>
              <a:ext cx="30714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100">
                  <a:latin typeface="Creepster"/>
                  <a:ea typeface="Creepster"/>
                  <a:cs typeface="Creepster"/>
                  <a:sym typeface="Creepster"/>
                </a:rPr>
                <a:t>SADNESS</a:t>
              </a:r>
              <a:endParaRPr sz="61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11495" l="11752" r="4656" t="-3610"/>
          <a:stretch/>
        </p:blipFill>
        <p:spPr>
          <a:xfrm>
            <a:off x="3054432" y="7957025"/>
            <a:ext cx="3492348" cy="392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4"/>
          <p:cNvCxnSpPr/>
          <p:nvPr/>
        </p:nvCxnSpPr>
        <p:spPr>
          <a:xfrm>
            <a:off x="2034225" y="10241275"/>
            <a:ext cx="5646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4"/>
          <p:cNvCxnSpPr/>
          <p:nvPr/>
        </p:nvCxnSpPr>
        <p:spPr>
          <a:xfrm>
            <a:off x="1931188" y="8285938"/>
            <a:ext cx="5927400" cy="70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5"/>
          <p:cNvGrpSpPr/>
          <p:nvPr/>
        </p:nvGrpSpPr>
        <p:grpSpPr>
          <a:xfrm>
            <a:off x="664913" y="394575"/>
            <a:ext cx="3770700" cy="3618600"/>
            <a:chOff x="699375" y="699375"/>
            <a:chExt cx="3770700" cy="3618600"/>
          </a:xfrm>
        </p:grpSpPr>
        <p:sp>
          <p:nvSpPr>
            <p:cNvPr id="101" name="Google Shape;101;p15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FEAR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5165588" y="394575"/>
            <a:ext cx="3770700" cy="3618600"/>
            <a:chOff x="699375" y="699375"/>
            <a:chExt cx="3770700" cy="3618600"/>
          </a:xfrm>
        </p:grpSpPr>
        <p:sp>
          <p:nvSpPr>
            <p:cNvPr id="104" name="Google Shape;104;p15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FEAR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588575" y="4591500"/>
            <a:ext cx="3847038" cy="3618600"/>
            <a:chOff x="623037" y="699375"/>
            <a:chExt cx="3847038" cy="3618600"/>
          </a:xfrm>
        </p:grpSpPr>
        <p:sp>
          <p:nvSpPr>
            <p:cNvPr id="107" name="Google Shape;107;p15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623037" y="912225"/>
              <a:ext cx="3770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ASHTONISHMENT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109" name="Google Shape;109;p15"/>
          <p:cNvGrpSpPr/>
          <p:nvPr/>
        </p:nvGrpSpPr>
        <p:grpSpPr>
          <a:xfrm>
            <a:off x="5165588" y="4591500"/>
            <a:ext cx="3770862" cy="3618600"/>
            <a:chOff x="699375" y="699375"/>
            <a:chExt cx="3770862" cy="3618600"/>
          </a:xfrm>
        </p:grpSpPr>
        <p:sp>
          <p:nvSpPr>
            <p:cNvPr id="110" name="Google Shape;110;p15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699537" y="912225"/>
              <a:ext cx="3770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ASHTONISHMENT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112" name="Google Shape;112;p15"/>
          <p:cNvGrpSpPr/>
          <p:nvPr/>
        </p:nvGrpSpPr>
        <p:grpSpPr>
          <a:xfrm>
            <a:off x="588713" y="8788425"/>
            <a:ext cx="3770700" cy="3618600"/>
            <a:chOff x="699375" y="699375"/>
            <a:chExt cx="3770700" cy="3618600"/>
          </a:xfrm>
        </p:grpSpPr>
        <p:sp>
          <p:nvSpPr>
            <p:cNvPr id="113" name="Google Shape;113;p15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LOVE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5241788" y="8788425"/>
            <a:ext cx="3770700" cy="3618600"/>
            <a:chOff x="699375" y="699375"/>
            <a:chExt cx="3770700" cy="3618600"/>
          </a:xfrm>
        </p:grpSpPr>
        <p:sp>
          <p:nvSpPr>
            <p:cNvPr id="116" name="Google Shape;116;p15"/>
            <p:cNvSpPr/>
            <p:nvPr/>
          </p:nvSpPr>
          <p:spPr>
            <a:xfrm>
              <a:off x="699375" y="699375"/>
              <a:ext cx="3770700" cy="361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1049025" y="912225"/>
              <a:ext cx="3071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4000">
                  <a:latin typeface="Creepster"/>
                  <a:ea typeface="Creepster"/>
                  <a:cs typeface="Creepster"/>
                  <a:sym typeface="Creepster"/>
                </a:rPr>
                <a:t>LOVE</a:t>
              </a:r>
              <a:endParaRPr sz="4000">
                <a:latin typeface="Creepster"/>
                <a:ea typeface="Creepster"/>
                <a:cs typeface="Creepster"/>
                <a:sym typeface="Creepster"/>
              </a:endParaRPr>
            </a:p>
          </p:txBody>
        </p:sp>
      </p:grp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113" y="1538625"/>
            <a:ext cx="2284326" cy="22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775" y="1538625"/>
            <a:ext cx="2284326" cy="22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4">
            <a:alphaModFix/>
          </a:blip>
          <a:srcRect b="12249" l="14670" r="14663" t="9177"/>
          <a:stretch/>
        </p:blipFill>
        <p:spPr>
          <a:xfrm>
            <a:off x="1426835" y="9680100"/>
            <a:ext cx="2094476" cy="24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4">
            <a:alphaModFix/>
          </a:blip>
          <a:srcRect b="12249" l="14670" r="14663" t="9177"/>
          <a:stretch/>
        </p:blipFill>
        <p:spPr>
          <a:xfrm>
            <a:off x="6079922" y="9680100"/>
            <a:ext cx="2094475" cy="24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5">
            <a:alphaModFix/>
          </a:blip>
          <a:srcRect b="47487" l="50781" r="26007" t="29273"/>
          <a:stretch/>
        </p:blipFill>
        <p:spPr>
          <a:xfrm>
            <a:off x="1106225" y="5506437"/>
            <a:ext cx="2735677" cy="24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 b="47487" l="50781" r="26007" t="29273"/>
          <a:stretch/>
        </p:blipFill>
        <p:spPr>
          <a:xfrm>
            <a:off x="5683100" y="5601562"/>
            <a:ext cx="2735677" cy="249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