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f951a0273e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f951a0273e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f951a0273e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f951a0273e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951a0273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f951a0273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951a0273e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951a0273e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951a0273e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951a0273e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951a0273e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f951a0273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f951a0273e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f951a0273e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f951a0273e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f951a0273e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f951a0273e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f951a0273e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f951a0273e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f951a0273e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1" Type="http://schemas.openxmlformats.org/officeDocument/2006/relationships/image" Target="../media/image4.png"/><Relationship Id="rId10" Type="http://schemas.openxmlformats.org/officeDocument/2006/relationships/slide" Target="/ppt/slides/slide5.xml"/><Relationship Id="rId9" Type="http://schemas.openxmlformats.org/officeDocument/2006/relationships/slide" Target="/ppt/slides/slide4.xml"/><Relationship Id="rId5" Type="http://schemas.openxmlformats.org/officeDocument/2006/relationships/slide" Target="/ppt/slides/slide1.xml"/><Relationship Id="rId6" Type="http://schemas.openxmlformats.org/officeDocument/2006/relationships/image" Target="../media/image3.png"/><Relationship Id="rId7" Type="http://schemas.openxmlformats.org/officeDocument/2006/relationships/slide" Target="/ppt/slides/slide2.xml"/><Relationship Id="rId8" Type="http://schemas.openxmlformats.org/officeDocument/2006/relationships/slide" Target="/ppt/slides/slide2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slide" Target="/ppt/slides/slide4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slide" Target="/ppt/slides/slide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1" Type="http://schemas.openxmlformats.org/officeDocument/2006/relationships/slide" Target="/ppt/slides/slide2.xml"/><Relationship Id="rId10" Type="http://schemas.openxmlformats.org/officeDocument/2006/relationships/image" Target="../media/image5.png"/><Relationship Id="rId9" Type="http://schemas.openxmlformats.org/officeDocument/2006/relationships/slide" Target="/ppt/slides/slide5.xml"/><Relationship Id="rId5" Type="http://schemas.openxmlformats.org/officeDocument/2006/relationships/slide" Target="/ppt/slides/slide1.xml"/><Relationship Id="rId6" Type="http://schemas.openxmlformats.org/officeDocument/2006/relationships/image" Target="../media/image3.png"/><Relationship Id="rId7" Type="http://schemas.openxmlformats.org/officeDocument/2006/relationships/slide" Target="/ppt/slides/slide2.xml"/><Relationship Id="rId8" Type="http://schemas.openxmlformats.org/officeDocument/2006/relationships/slide" Target="/ppt/slides/slide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1" Type="http://schemas.openxmlformats.org/officeDocument/2006/relationships/slide" Target="/ppt/slides/slide3.xml"/><Relationship Id="rId10" Type="http://schemas.openxmlformats.org/officeDocument/2006/relationships/image" Target="../media/image5.png"/><Relationship Id="rId9" Type="http://schemas.openxmlformats.org/officeDocument/2006/relationships/slide" Target="/ppt/slides/slide3.xml"/><Relationship Id="rId5" Type="http://schemas.openxmlformats.org/officeDocument/2006/relationships/slide" Target="/ppt/slides/slide1.xml"/><Relationship Id="rId6" Type="http://schemas.openxmlformats.org/officeDocument/2006/relationships/image" Target="../media/image3.png"/><Relationship Id="rId7" Type="http://schemas.openxmlformats.org/officeDocument/2006/relationships/slide" Target="/ppt/slides/slide4.xml"/><Relationship Id="rId8" Type="http://schemas.openxmlformats.org/officeDocument/2006/relationships/slide" Target="/ppt/slides/slide5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1" Type="http://schemas.openxmlformats.org/officeDocument/2006/relationships/slide" Target="/ppt/slides/slide4.xml"/><Relationship Id="rId10" Type="http://schemas.openxmlformats.org/officeDocument/2006/relationships/image" Target="../media/image5.png"/><Relationship Id="rId9" Type="http://schemas.openxmlformats.org/officeDocument/2006/relationships/slide" Target="/ppt/slides/slide4.xml"/><Relationship Id="rId5" Type="http://schemas.openxmlformats.org/officeDocument/2006/relationships/slide" Target="/ppt/slides/slide1.xml"/><Relationship Id="rId6" Type="http://schemas.openxmlformats.org/officeDocument/2006/relationships/image" Target="../media/image3.png"/><Relationship Id="rId7" Type="http://schemas.openxmlformats.org/officeDocument/2006/relationships/slide" Target="/ppt/slides/slide5.xml"/><Relationship Id="rId8" Type="http://schemas.openxmlformats.org/officeDocument/2006/relationships/slide" Target="/ppt/slides/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1" Type="http://schemas.openxmlformats.org/officeDocument/2006/relationships/slide" Target="/ppt/slides/slide5.xml"/><Relationship Id="rId10" Type="http://schemas.openxmlformats.org/officeDocument/2006/relationships/slide" Target="/ppt/slides/slide5.xml"/><Relationship Id="rId9" Type="http://schemas.openxmlformats.org/officeDocument/2006/relationships/slide" Target="/ppt/slides/slide5.xml"/><Relationship Id="rId5" Type="http://schemas.openxmlformats.org/officeDocument/2006/relationships/slide" Target="/ppt/slides/slide1.xml"/><Relationship Id="rId6" Type="http://schemas.openxmlformats.org/officeDocument/2006/relationships/image" Target="../media/image3.png"/><Relationship Id="rId7" Type="http://schemas.openxmlformats.org/officeDocument/2006/relationships/image" Target="../media/image5.png"/><Relationship Id="rId8" Type="http://schemas.openxmlformats.org/officeDocument/2006/relationships/slide" Target="/ppt/slides/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1" Type="http://schemas.openxmlformats.org/officeDocument/2006/relationships/image" Target="../media/image5.png"/><Relationship Id="rId10" Type="http://schemas.openxmlformats.org/officeDocument/2006/relationships/image" Target="../media/image4.png"/><Relationship Id="rId9" Type="http://schemas.openxmlformats.org/officeDocument/2006/relationships/slide" Target="/ppt/slides/slide5.xml"/><Relationship Id="rId5" Type="http://schemas.openxmlformats.org/officeDocument/2006/relationships/image" Target="../media/image3.png"/><Relationship Id="rId6" Type="http://schemas.openxmlformats.org/officeDocument/2006/relationships/slide" Target="/ppt/slides/slide2.xml"/><Relationship Id="rId7" Type="http://schemas.openxmlformats.org/officeDocument/2006/relationships/slide" Target="/ppt/slides/slide2.xml"/><Relationship Id="rId8" Type="http://schemas.openxmlformats.org/officeDocument/2006/relationships/slide" Target="/ppt/slides/slide4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slide" Target="/ppt/slides/slide2.xml"/><Relationship Id="rId4" Type="http://schemas.openxmlformats.org/officeDocument/2006/relationships/slide" Target="/ppt/slides/slide2.xml"/><Relationship Id="rId5" Type="http://schemas.openxmlformats.org/officeDocument/2006/relationships/slide" Target="/ppt/slides/slide4.xml"/><Relationship Id="rId6" Type="http://schemas.openxmlformats.org/officeDocument/2006/relationships/slide" Target="/ppt/slides/slide5.xml"/><Relationship Id="rId7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slide" Target="/ppt/slides/slide2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slide" Target="/ppt/slides/slide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50" y="-54850"/>
            <a:ext cx="9144000" cy="31392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rgbClr val="B4A7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50" y="3027950"/>
            <a:ext cx="9144000" cy="21156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200" y="0"/>
            <a:ext cx="1584625" cy="158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71200" y="2135350"/>
            <a:ext cx="872800" cy="87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42875" y="1879825"/>
            <a:ext cx="1128325" cy="112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" y="1584625"/>
            <a:ext cx="1423525" cy="142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>
            <a:hlinkClick action="ppaction://hlinksldjump"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1285365">
            <a:off x="7675788" y="496825"/>
            <a:ext cx="1011601" cy="1011601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>
            <a:hlinkClick action="ppaction://hlinksldjump" r:id="rId7"/>
          </p:cNvPr>
          <p:cNvSpPr/>
          <p:nvPr/>
        </p:nvSpPr>
        <p:spPr>
          <a:xfrm rot="2700000">
            <a:off x="6190115" y="671327"/>
            <a:ext cx="1510380" cy="1186667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Historia de Halloween</a:t>
            </a:r>
            <a:endParaRPr/>
          </a:p>
        </p:txBody>
      </p:sp>
      <p:sp>
        <p:nvSpPr>
          <p:cNvPr id="62" name="Google Shape;62;p13">
            <a:hlinkClick action="ppaction://hlinksldjump" r:id="rId8"/>
          </p:cNvPr>
          <p:cNvSpPr/>
          <p:nvPr/>
        </p:nvSpPr>
        <p:spPr>
          <a:xfrm rot="7195873">
            <a:off x="6262335" y="3708180"/>
            <a:ext cx="1510342" cy="1186721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Celebraciones en otros países</a:t>
            </a:r>
            <a:endParaRPr/>
          </a:p>
        </p:txBody>
      </p:sp>
      <p:sp>
        <p:nvSpPr>
          <p:cNvPr id="63" name="Google Shape;63;p13">
            <a:hlinkClick action="ppaction://hlinksldjump" r:id="rId9"/>
          </p:cNvPr>
          <p:cNvSpPr/>
          <p:nvPr/>
        </p:nvSpPr>
        <p:spPr>
          <a:xfrm rot="-6711382">
            <a:off x="1096343" y="3708228"/>
            <a:ext cx="1510149" cy="118665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Halloween vs Día de los muertos</a:t>
            </a:r>
            <a:endParaRPr/>
          </a:p>
        </p:txBody>
      </p:sp>
      <p:sp>
        <p:nvSpPr>
          <p:cNvPr id="64" name="Google Shape;64;p13">
            <a:hlinkClick action="ppaction://hlinksldjump" r:id="rId10"/>
          </p:cNvPr>
          <p:cNvSpPr/>
          <p:nvPr/>
        </p:nvSpPr>
        <p:spPr>
          <a:xfrm rot="-3352457">
            <a:off x="1253436" y="823734"/>
            <a:ext cx="1510132" cy="1186538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Curiosidades</a:t>
            </a:r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068325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00" y="-54850"/>
            <a:ext cx="5198400" cy="51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2">
            <a:hlinkClick action="ppaction://hlinksldjump" r:id="rId4"/>
          </p:cNvPr>
          <p:cNvSpPr/>
          <p:nvPr/>
        </p:nvSpPr>
        <p:spPr>
          <a:xfrm rot="-6711382">
            <a:off x="1172543" y="3708228"/>
            <a:ext cx="1510149" cy="118665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Halloween vs Día de los muertos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00" y="-54850"/>
            <a:ext cx="5198400" cy="51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3">
            <a:hlinkClick action="ppaction://hlinksldjump" r:id="rId4"/>
          </p:cNvPr>
          <p:cNvSpPr/>
          <p:nvPr/>
        </p:nvSpPr>
        <p:spPr>
          <a:xfrm rot="-3352457">
            <a:off x="1405836" y="823734"/>
            <a:ext cx="1510132" cy="1186538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Curiosidades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/>
          <p:nvPr/>
        </p:nvSpPr>
        <p:spPr>
          <a:xfrm>
            <a:off x="450" y="-54850"/>
            <a:ext cx="9144000" cy="3139200"/>
          </a:xfrm>
          <a:prstGeom prst="rect">
            <a:avLst/>
          </a:prstGeom>
          <a:solidFill>
            <a:srgbClr val="8E7C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/>
          <p:nvPr/>
        </p:nvSpPr>
        <p:spPr>
          <a:xfrm>
            <a:off x="450" y="3027950"/>
            <a:ext cx="9144000" cy="21156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0000" y="-76200"/>
            <a:ext cx="1584625" cy="158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71200" y="2135350"/>
            <a:ext cx="872800" cy="87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42875" y="1879825"/>
            <a:ext cx="1128325" cy="112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" y="1584625"/>
            <a:ext cx="1423525" cy="142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>
            <a:hlinkClick action="ppaction://hlinksldjump"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1285365">
            <a:off x="7675788" y="496825"/>
            <a:ext cx="1011601" cy="1011601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4">
            <a:hlinkClick action="ppaction://hlinksldjump" r:id="rId7"/>
          </p:cNvPr>
          <p:cNvSpPr/>
          <p:nvPr/>
        </p:nvSpPr>
        <p:spPr>
          <a:xfrm rot="7195873">
            <a:off x="6435748" y="3596105"/>
            <a:ext cx="1510342" cy="1186721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Celebraciones en otros países</a:t>
            </a:r>
            <a:endParaRPr/>
          </a:p>
        </p:txBody>
      </p:sp>
      <p:sp>
        <p:nvSpPr>
          <p:cNvPr id="78" name="Google Shape;78;p14">
            <a:hlinkClick action="ppaction://hlinksldjump" r:id="rId8"/>
          </p:cNvPr>
          <p:cNvSpPr/>
          <p:nvPr/>
        </p:nvSpPr>
        <p:spPr>
          <a:xfrm rot="-6711382">
            <a:off x="1193555" y="3596153"/>
            <a:ext cx="1510149" cy="118665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Halloween vs Día de los muertos</a:t>
            </a:r>
            <a:endParaRPr/>
          </a:p>
        </p:txBody>
      </p:sp>
      <p:sp>
        <p:nvSpPr>
          <p:cNvPr id="79" name="Google Shape;79;p14">
            <a:hlinkClick action="ppaction://hlinksldjump" r:id="rId9"/>
          </p:cNvPr>
          <p:cNvSpPr/>
          <p:nvPr/>
        </p:nvSpPr>
        <p:spPr>
          <a:xfrm rot="-3352457">
            <a:off x="1426849" y="711659"/>
            <a:ext cx="1510132" cy="1186538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Curiosidades</a:t>
            </a:r>
            <a:endParaRPr/>
          </a:p>
        </p:txBody>
      </p:sp>
      <p:pic>
        <p:nvPicPr>
          <p:cNvPr id="80" name="Google Shape;80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000200" y="-54850"/>
            <a:ext cx="5198400" cy="51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4">
            <a:hlinkClick action="ppaction://hlinksldjump" r:id="rId11"/>
          </p:cNvPr>
          <p:cNvSpPr/>
          <p:nvPr/>
        </p:nvSpPr>
        <p:spPr>
          <a:xfrm rot="2700000">
            <a:off x="6134927" y="711652"/>
            <a:ext cx="1510380" cy="1186667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Historia de Halloween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/>
          <p:nvPr/>
        </p:nvSpPr>
        <p:spPr>
          <a:xfrm>
            <a:off x="450" y="-54850"/>
            <a:ext cx="9144000" cy="3139200"/>
          </a:xfrm>
          <a:prstGeom prst="rect">
            <a:avLst/>
          </a:prstGeom>
          <a:solidFill>
            <a:srgbClr val="8E7C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5"/>
          <p:cNvSpPr/>
          <p:nvPr/>
        </p:nvSpPr>
        <p:spPr>
          <a:xfrm>
            <a:off x="450" y="3027950"/>
            <a:ext cx="9144000" cy="21156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0000" y="-76200"/>
            <a:ext cx="1584625" cy="158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71200" y="2135350"/>
            <a:ext cx="872800" cy="87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42875" y="1879825"/>
            <a:ext cx="1128325" cy="112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" y="1584625"/>
            <a:ext cx="1423525" cy="142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5">
            <a:hlinkClick action="ppaction://hlinksldjump"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1285365">
            <a:off x="7675788" y="496825"/>
            <a:ext cx="1011601" cy="1011601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5">
            <a:hlinkClick action="ppaction://hlinksldjump" r:id="rId7"/>
          </p:cNvPr>
          <p:cNvSpPr/>
          <p:nvPr/>
        </p:nvSpPr>
        <p:spPr>
          <a:xfrm rot="-6711382">
            <a:off x="1193555" y="3596153"/>
            <a:ext cx="1510149" cy="118665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Halloween vs Día de los muertos</a:t>
            </a:r>
            <a:endParaRPr/>
          </a:p>
        </p:txBody>
      </p:sp>
      <p:sp>
        <p:nvSpPr>
          <p:cNvPr id="94" name="Google Shape;94;p15">
            <a:hlinkClick action="ppaction://hlinksldjump" r:id="rId8"/>
          </p:cNvPr>
          <p:cNvSpPr/>
          <p:nvPr/>
        </p:nvSpPr>
        <p:spPr>
          <a:xfrm rot="-3352457">
            <a:off x="1426849" y="711659"/>
            <a:ext cx="1510132" cy="1186538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Curiosidades</a:t>
            </a:r>
            <a:endParaRPr/>
          </a:p>
        </p:txBody>
      </p:sp>
      <p:sp>
        <p:nvSpPr>
          <p:cNvPr id="95" name="Google Shape;95;p15">
            <a:hlinkClick action="ppaction://hlinksldjump" r:id="rId9"/>
          </p:cNvPr>
          <p:cNvSpPr/>
          <p:nvPr/>
        </p:nvSpPr>
        <p:spPr>
          <a:xfrm rot="2700000">
            <a:off x="6134927" y="711652"/>
            <a:ext cx="1510380" cy="1186667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Historia de Halloween</a:t>
            </a:r>
            <a:endParaRPr/>
          </a:p>
        </p:txBody>
      </p:sp>
      <p:pic>
        <p:nvPicPr>
          <p:cNvPr id="96" name="Google Shape;96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000200" y="-54850"/>
            <a:ext cx="5198400" cy="51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5">
            <a:hlinkClick action="ppaction://hlinksldjump" r:id="rId11"/>
          </p:cNvPr>
          <p:cNvSpPr/>
          <p:nvPr/>
        </p:nvSpPr>
        <p:spPr>
          <a:xfrm rot="7195873">
            <a:off x="6435748" y="3596105"/>
            <a:ext cx="1510342" cy="1186721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Celebraciones en otros países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/>
          <p:nvPr/>
        </p:nvSpPr>
        <p:spPr>
          <a:xfrm>
            <a:off x="450" y="-54850"/>
            <a:ext cx="9144000" cy="3139200"/>
          </a:xfrm>
          <a:prstGeom prst="rect">
            <a:avLst/>
          </a:prstGeom>
          <a:solidFill>
            <a:srgbClr val="8E7C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6"/>
          <p:cNvSpPr/>
          <p:nvPr/>
        </p:nvSpPr>
        <p:spPr>
          <a:xfrm>
            <a:off x="450" y="3027950"/>
            <a:ext cx="9144000" cy="21156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0000" y="-76200"/>
            <a:ext cx="1584625" cy="158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71200" y="2135350"/>
            <a:ext cx="872800" cy="87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42875" y="1879825"/>
            <a:ext cx="1128325" cy="112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" y="1584625"/>
            <a:ext cx="1423525" cy="142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6">
            <a:hlinkClick action="ppaction://hlinksldjump"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1285365">
            <a:off x="7675788" y="496825"/>
            <a:ext cx="1011601" cy="1011601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6">
            <a:hlinkClick action="ppaction://hlinksldjump" r:id="rId7"/>
          </p:cNvPr>
          <p:cNvSpPr/>
          <p:nvPr/>
        </p:nvSpPr>
        <p:spPr>
          <a:xfrm rot="-3352457">
            <a:off x="1426849" y="711659"/>
            <a:ext cx="1510132" cy="1186538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Curiosidades</a:t>
            </a:r>
            <a:endParaRPr/>
          </a:p>
        </p:txBody>
      </p:sp>
      <p:sp>
        <p:nvSpPr>
          <p:cNvPr id="110" name="Google Shape;110;p16">
            <a:hlinkClick action="ppaction://hlinksldjump" r:id="rId8"/>
          </p:cNvPr>
          <p:cNvSpPr/>
          <p:nvPr/>
        </p:nvSpPr>
        <p:spPr>
          <a:xfrm rot="2700000">
            <a:off x="6134927" y="711652"/>
            <a:ext cx="1510380" cy="1186667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Historia de Halloween</a:t>
            </a:r>
            <a:endParaRPr/>
          </a:p>
        </p:txBody>
      </p:sp>
      <p:sp>
        <p:nvSpPr>
          <p:cNvPr id="111" name="Google Shape;111;p16">
            <a:hlinkClick action="ppaction://hlinksldjump" r:id="rId9"/>
          </p:cNvPr>
          <p:cNvSpPr/>
          <p:nvPr/>
        </p:nvSpPr>
        <p:spPr>
          <a:xfrm rot="7195873">
            <a:off x="6511948" y="3596105"/>
            <a:ext cx="1510342" cy="1186721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Celebraciones en otros países</a:t>
            </a:r>
            <a:endParaRPr/>
          </a:p>
        </p:txBody>
      </p:sp>
      <p:pic>
        <p:nvPicPr>
          <p:cNvPr id="112" name="Google Shape;112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000200" y="-54850"/>
            <a:ext cx="5198400" cy="51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6">
            <a:hlinkClick action="ppaction://hlinksldjump" r:id="rId11"/>
          </p:cNvPr>
          <p:cNvSpPr/>
          <p:nvPr/>
        </p:nvSpPr>
        <p:spPr>
          <a:xfrm rot="-6711382">
            <a:off x="1193555" y="3596153"/>
            <a:ext cx="1510149" cy="118665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Halloween vs Día de los muertos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/>
          <p:nvPr/>
        </p:nvSpPr>
        <p:spPr>
          <a:xfrm>
            <a:off x="450" y="-54850"/>
            <a:ext cx="9144000" cy="3139200"/>
          </a:xfrm>
          <a:prstGeom prst="rect">
            <a:avLst/>
          </a:prstGeom>
          <a:solidFill>
            <a:srgbClr val="8E7C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7"/>
          <p:cNvSpPr/>
          <p:nvPr/>
        </p:nvSpPr>
        <p:spPr>
          <a:xfrm>
            <a:off x="450" y="3027950"/>
            <a:ext cx="9144000" cy="21156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0000" y="-76200"/>
            <a:ext cx="1584625" cy="158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71200" y="2135350"/>
            <a:ext cx="872800" cy="87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42875" y="1879825"/>
            <a:ext cx="1128325" cy="112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" y="1584625"/>
            <a:ext cx="1423525" cy="142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7">
            <a:hlinkClick action="ppaction://hlinksldjump"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1285365">
            <a:off x="7675788" y="496825"/>
            <a:ext cx="1011601" cy="1011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000200" y="-54850"/>
            <a:ext cx="5198400" cy="51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7">
            <a:hlinkClick action="ppaction://hlinksldjump" r:id="rId8"/>
          </p:cNvPr>
          <p:cNvSpPr/>
          <p:nvPr/>
        </p:nvSpPr>
        <p:spPr>
          <a:xfrm rot="2700000">
            <a:off x="6134927" y="711652"/>
            <a:ext cx="1510380" cy="1186667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Historia de Halloween</a:t>
            </a:r>
            <a:endParaRPr/>
          </a:p>
        </p:txBody>
      </p:sp>
      <p:sp>
        <p:nvSpPr>
          <p:cNvPr id="127" name="Google Shape;127;p17">
            <a:hlinkClick action="ppaction://hlinksldjump" r:id="rId9"/>
          </p:cNvPr>
          <p:cNvSpPr/>
          <p:nvPr/>
        </p:nvSpPr>
        <p:spPr>
          <a:xfrm rot="7195873">
            <a:off x="6511948" y="3596105"/>
            <a:ext cx="1510342" cy="1186721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Celebraciones en otros países</a:t>
            </a:r>
            <a:endParaRPr/>
          </a:p>
        </p:txBody>
      </p:sp>
      <p:sp>
        <p:nvSpPr>
          <p:cNvPr id="128" name="Google Shape;128;p17">
            <a:hlinkClick action="ppaction://hlinksldjump" r:id="rId10"/>
          </p:cNvPr>
          <p:cNvSpPr/>
          <p:nvPr/>
        </p:nvSpPr>
        <p:spPr>
          <a:xfrm rot="-6711382">
            <a:off x="1193555" y="3596153"/>
            <a:ext cx="1510149" cy="118665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Halloween vs Día de los muertos</a:t>
            </a:r>
            <a:endParaRPr/>
          </a:p>
        </p:txBody>
      </p:sp>
      <p:pic>
        <p:nvPicPr>
          <p:cNvPr id="129" name="Google Shape;129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000200" y="-54850"/>
            <a:ext cx="5198400" cy="51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7">
            <a:hlinkClick action="ppaction://hlinksldjump" r:id="rId11"/>
          </p:cNvPr>
          <p:cNvSpPr/>
          <p:nvPr/>
        </p:nvSpPr>
        <p:spPr>
          <a:xfrm rot="-3352457">
            <a:off x="1426849" y="711659"/>
            <a:ext cx="1510132" cy="1186538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Curiosidades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/>
          <p:nvPr/>
        </p:nvSpPr>
        <p:spPr>
          <a:xfrm>
            <a:off x="450" y="-54850"/>
            <a:ext cx="9144000" cy="31392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rgbClr val="B4A7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8"/>
          <p:cNvSpPr/>
          <p:nvPr/>
        </p:nvSpPr>
        <p:spPr>
          <a:xfrm>
            <a:off x="450" y="3027950"/>
            <a:ext cx="9144000" cy="21156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7" name="Google Shape;13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200" y="0"/>
            <a:ext cx="1584625" cy="158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71200" y="2135350"/>
            <a:ext cx="872800" cy="87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42875" y="1879825"/>
            <a:ext cx="1128325" cy="112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" y="1584625"/>
            <a:ext cx="1423525" cy="142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1285365">
            <a:off x="7675788" y="496825"/>
            <a:ext cx="1011601" cy="1011601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8">
            <a:hlinkClick action="ppaction://hlinksldjump" r:id="rId6"/>
          </p:cNvPr>
          <p:cNvSpPr/>
          <p:nvPr/>
        </p:nvSpPr>
        <p:spPr>
          <a:xfrm rot="2700000">
            <a:off x="5961515" y="823727"/>
            <a:ext cx="1510380" cy="1186667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Historia de Halloween</a:t>
            </a:r>
            <a:endParaRPr/>
          </a:p>
        </p:txBody>
      </p:sp>
      <p:sp>
        <p:nvSpPr>
          <p:cNvPr id="143" name="Google Shape;143;p18">
            <a:hlinkClick action="ppaction://hlinksldjump" r:id="rId7"/>
          </p:cNvPr>
          <p:cNvSpPr/>
          <p:nvPr/>
        </p:nvSpPr>
        <p:spPr>
          <a:xfrm rot="7195873">
            <a:off x="6262335" y="3708180"/>
            <a:ext cx="1510342" cy="1186721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Celebraciones en otros países</a:t>
            </a:r>
            <a:endParaRPr/>
          </a:p>
        </p:txBody>
      </p:sp>
      <p:sp>
        <p:nvSpPr>
          <p:cNvPr id="144" name="Google Shape;144;p18">
            <a:hlinkClick action="ppaction://hlinksldjump" r:id="rId8"/>
          </p:cNvPr>
          <p:cNvSpPr/>
          <p:nvPr/>
        </p:nvSpPr>
        <p:spPr>
          <a:xfrm rot="-6711382">
            <a:off x="1020143" y="3708228"/>
            <a:ext cx="1510149" cy="118665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Halloween vs Día de los muertos</a:t>
            </a:r>
            <a:endParaRPr/>
          </a:p>
        </p:txBody>
      </p:sp>
      <p:sp>
        <p:nvSpPr>
          <p:cNvPr id="145" name="Google Shape;145;p18">
            <a:hlinkClick action="ppaction://hlinksldjump" r:id="rId9"/>
          </p:cNvPr>
          <p:cNvSpPr/>
          <p:nvPr/>
        </p:nvSpPr>
        <p:spPr>
          <a:xfrm rot="-3352457">
            <a:off x="1253436" y="823734"/>
            <a:ext cx="1510132" cy="1186538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Curiosidades</a:t>
            </a:r>
            <a:endParaRPr/>
          </a:p>
        </p:txBody>
      </p:sp>
      <p:pic>
        <p:nvPicPr>
          <p:cNvPr id="146" name="Google Shape;146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846975" y="875"/>
            <a:ext cx="51435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839888" y="-27450"/>
            <a:ext cx="5198400" cy="519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>
            <a:hlinkClick action="ppaction://hlinksldjump" r:id="rId3"/>
          </p:cNvPr>
          <p:cNvSpPr/>
          <p:nvPr/>
        </p:nvSpPr>
        <p:spPr>
          <a:xfrm rot="2700000">
            <a:off x="6190115" y="671327"/>
            <a:ext cx="1510380" cy="1186667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Historia de Halloween</a:t>
            </a:r>
            <a:endParaRPr/>
          </a:p>
        </p:txBody>
      </p:sp>
      <p:sp>
        <p:nvSpPr>
          <p:cNvPr id="153" name="Google Shape;153;p19">
            <a:hlinkClick action="ppaction://hlinksldjump" r:id="rId4"/>
          </p:cNvPr>
          <p:cNvSpPr/>
          <p:nvPr/>
        </p:nvSpPr>
        <p:spPr>
          <a:xfrm rot="7195873">
            <a:off x="6490935" y="3708180"/>
            <a:ext cx="1510342" cy="1186721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Celebraciones en otros países</a:t>
            </a:r>
            <a:endParaRPr/>
          </a:p>
        </p:txBody>
      </p:sp>
      <p:sp>
        <p:nvSpPr>
          <p:cNvPr id="154" name="Google Shape;154;p19">
            <a:hlinkClick action="ppaction://hlinksldjump" r:id="rId5"/>
          </p:cNvPr>
          <p:cNvSpPr/>
          <p:nvPr/>
        </p:nvSpPr>
        <p:spPr>
          <a:xfrm rot="-6711382">
            <a:off x="1172543" y="3708228"/>
            <a:ext cx="1510149" cy="118665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Halloween vs Día de los muertos</a:t>
            </a:r>
            <a:endParaRPr/>
          </a:p>
        </p:txBody>
      </p:sp>
      <p:sp>
        <p:nvSpPr>
          <p:cNvPr id="155" name="Google Shape;155;p19">
            <a:hlinkClick action="ppaction://hlinksldjump" r:id="rId6"/>
          </p:cNvPr>
          <p:cNvSpPr/>
          <p:nvPr/>
        </p:nvSpPr>
        <p:spPr>
          <a:xfrm rot="-3352457">
            <a:off x="1405836" y="823734"/>
            <a:ext cx="1510132" cy="1186538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Curiosidades</a:t>
            </a:r>
            <a:endParaRPr/>
          </a:p>
        </p:txBody>
      </p:sp>
      <p:pic>
        <p:nvPicPr>
          <p:cNvPr id="156" name="Google Shape;156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068325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00" y="-54850"/>
            <a:ext cx="5198400" cy="51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0">
            <a:hlinkClick action="ppaction://hlinksldjump" r:id="rId4"/>
          </p:cNvPr>
          <p:cNvSpPr/>
          <p:nvPr/>
        </p:nvSpPr>
        <p:spPr>
          <a:xfrm rot="2700000">
            <a:off x="6190115" y="671327"/>
            <a:ext cx="1510380" cy="1186667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Historia de Halloween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1">
            <a:hlinkClick action="ppaction://hlinksldjump" r:id="rId3"/>
          </p:cNvPr>
          <p:cNvSpPr/>
          <p:nvPr/>
        </p:nvSpPr>
        <p:spPr>
          <a:xfrm rot="7195873">
            <a:off x="6490935" y="3708180"/>
            <a:ext cx="1510342" cy="1186721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Celebraciones en otros países</a:t>
            </a:r>
            <a:endParaRPr/>
          </a:p>
        </p:txBody>
      </p:sp>
      <p:pic>
        <p:nvPicPr>
          <p:cNvPr id="168" name="Google Shape;16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0200" y="-54850"/>
            <a:ext cx="5198400" cy="519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