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2"/>
  </p:normalViewPr>
  <p:slideViewPr>
    <p:cSldViewPr snapToGrid="0" snapToObjects="1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C59AA7-46CE-D841-AD83-C90E8D261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0247BC-FBE8-3E49-B63A-DD674BCD9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DA8522-99CD-6446-8A12-FB1BCAF0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AA20-A47A-CB4A-A54A-4F5045207207}" type="datetimeFigureOut">
              <a:rPr lang="es-ES" smtClean="0"/>
              <a:t>8/10/21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7C8DD3-0D9F-A548-A13E-5D5F4AC74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BE31F9-C60A-4245-88FD-315F0500C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EE69-5CFA-7B41-8C52-83E13EF01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74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FF972F-7BFE-194A-9B31-56CFFB5C0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5E791A-13B0-0441-8D68-DB15AC34D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A8DD4D-5A7C-874B-86BA-4555D86A0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AA20-A47A-CB4A-A54A-4F5045207207}" type="datetimeFigureOut">
              <a:rPr lang="es-ES" smtClean="0"/>
              <a:t>8/10/21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5F5861-6396-1B40-81F2-273674D13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75F991-1FCB-DE42-9EC3-53C7694B7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EE69-5CFA-7B41-8C52-83E13EF01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185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C05B70-E8CE-D747-967C-D29C44F785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908BEB-99AA-C441-8D63-542944474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6454F7-B573-7B49-BEE4-2F2B6B6B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AA20-A47A-CB4A-A54A-4F5045207207}" type="datetimeFigureOut">
              <a:rPr lang="es-ES" smtClean="0"/>
              <a:t>8/10/21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2B3790-DD64-FE42-8F27-6434076ED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9AC363-94F1-3C41-80D7-366AFF5D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EE69-5CFA-7B41-8C52-83E13EF01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624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1B798-3C02-EA44-B652-E1AD9DAA6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AB8995-06FE-0848-80E5-1833CF476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C0C1DE-3802-7D4B-B16D-EF73C0FA3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AA20-A47A-CB4A-A54A-4F5045207207}" type="datetimeFigureOut">
              <a:rPr lang="es-ES" smtClean="0"/>
              <a:t>8/10/21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770833-840B-494F-8F66-FBF0D305B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66004D-E4F7-E24B-A836-9C6C3066B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EE69-5CFA-7B41-8C52-83E13EF01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88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F69E5-E122-824C-BAC8-7AA0A025F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605DDF-C688-7442-905B-40A9A1E8F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1A8187-9ECE-E14D-80F7-8D35793C9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AA20-A47A-CB4A-A54A-4F5045207207}" type="datetimeFigureOut">
              <a:rPr lang="es-ES" smtClean="0"/>
              <a:t>8/10/21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D9AF71-702A-0E49-A6DF-D75BBD8C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E6438B-9BDC-CE44-83A7-8D1642098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EE69-5CFA-7B41-8C52-83E13EF01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38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FF867-EC46-7943-8B63-BC633BF4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D0279-F548-A342-989B-C95A2C4F0B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A4477C-470D-7449-BBB7-D274D4E62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0DA1F4-E1E7-ED4E-AD87-4881803A8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AA20-A47A-CB4A-A54A-4F5045207207}" type="datetimeFigureOut">
              <a:rPr lang="es-ES" smtClean="0"/>
              <a:t>8/10/21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108F91-CD30-5147-AA57-947EA2721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5F1C45-F79C-0F40-BFEA-4F472A055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EE69-5CFA-7B41-8C52-83E13EF01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552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12E88-89F1-3147-81D7-EA63D971C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F49171-0D31-C540-B84C-A05200B90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DD0E7F-0E20-4948-A85F-8C14AF151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1903680-ECAF-F042-BE2A-F0B4EC8E4C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CB0FF0-29AC-C247-809E-8E70C68B0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9880057-74E7-CF4E-85DB-3F30A2221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AA20-A47A-CB4A-A54A-4F5045207207}" type="datetimeFigureOut">
              <a:rPr lang="es-ES" smtClean="0"/>
              <a:t>8/10/21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71E941-4CB2-EB46-9A66-D64C3D2F8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24389C2-7112-7140-B68B-717292823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EE69-5CFA-7B41-8C52-83E13EF01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184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C5A9F-EF51-FF4B-8260-A3C0B089B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5D2E63B-B096-4E46-8E66-7F39F4449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AA20-A47A-CB4A-A54A-4F5045207207}" type="datetimeFigureOut">
              <a:rPr lang="es-ES" smtClean="0"/>
              <a:t>8/10/21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698D0D-48E2-F14B-B9B4-60F82012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E74EBF4-2FC5-704E-AEDA-3F894E71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EE69-5CFA-7B41-8C52-83E13EF01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696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338D052-7916-8E45-9421-BE7D548F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AA20-A47A-CB4A-A54A-4F5045207207}" type="datetimeFigureOut">
              <a:rPr lang="es-ES" smtClean="0"/>
              <a:t>8/10/21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DEEECD9-0677-CD44-8C76-89D880045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078AA8-6408-194C-8D93-01666F89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EE69-5CFA-7B41-8C52-83E13EF01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278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9544E3-B771-D34A-9847-C4B29E2B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885062-E6A5-914B-9117-29F5D3BF9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4D94B1-C739-424B-83E7-9D1B951F3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4F83D1-6C30-1D4F-94DF-43E82521F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AA20-A47A-CB4A-A54A-4F5045207207}" type="datetimeFigureOut">
              <a:rPr lang="es-ES" smtClean="0"/>
              <a:t>8/10/21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7C0607-DF80-2B49-B6C7-3C2D8EE2E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376D9B-022E-1448-AB77-5438EA6A0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EE69-5CFA-7B41-8C52-83E13EF01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45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9901C-6F5D-9140-B558-AC73BF663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717325-F6A8-7B4D-B454-65F7C60C91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14FBA9-EE02-4F4E-9095-FCBA8FA5C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B3F6D9-3BB4-874A-9C87-02AF6C028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AA20-A47A-CB4A-A54A-4F5045207207}" type="datetimeFigureOut">
              <a:rPr lang="es-ES" smtClean="0"/>
              <a:t>8/10/21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D2839C-02CA-E641-AB97-0B17C7B3A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D02487-1D39-074F-B81C-2F81B8035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EE69-5CFA-7B41-8C52-83E13EF01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44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CE754A2-34CE-C545-AAA2-5CFBB93E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53F827-9461-E14E-8AA2-890755620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249735-D730-6F49-8086-240AA0F61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2AA20-A47A-CB4A-A54A-4F5045207207}" type="datetimeFigureOut">
              <a:rPr lang="es-ES" smtClean="0"/>
              <a:t>8/10/21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339219-1780-5F41-9441-62200BF08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271FE-56FE-794D-B639-AA4C16BB7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AEE69-5CFA-7B41-8C52-83E13EF01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89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C82DDB-FBE9-2C4B-A2EF-313307683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EAF98B-C893-6440-A70A-708484D930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6262F4D-C3B0-6D41-8864-97B26DC7D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36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43B240-2B18-594C-8550-D8665AA9F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1CAD2BAF-A5A2-1F43-A581-3796F5304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62867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64C640-2F6A-814F-AA56-C44AC526D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849C045-6F65-6745-9D2F-6272ADAF9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22200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66B20-D2EF-304F-9EB2-58E616FF8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B4CDC49-A1AE-6A44-BB71-9405B56C8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42852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4856F-CE8E-004A-9C0A-2D6C81B5E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04888AC-569E-1C4C-8FFB-4E7181AAD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5727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C6922-FF1B-EF42-B4D4-E80774783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9791640-0F2C-1246-A25F-3643E66A7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79545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024695-7F6A-FE49-98D8-0CF0302DA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FB629C2-0536-8A4B-B411-CEBECAC36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57132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89525C-B916-6D41-A24D-EBBDD4E8D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8E5B273-65A4-C341-8646-D2B0BE749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96992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2C12C-41B8-6B47-A89E-21ACA23C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6F58054-3C92-334B-96B8-8446AAB65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2894"/>
            <a:ext cx="12186855" cy="6855106"/>
          </a:xfrm>
        </p:spPr>
      </p:pic>
    </p:spTree>
    <p:extLst>
      <p:ext uri="{BB962C8B-B14F-4D97-AF65-F5344CB8AC3E}">
        <p14:creationId xmlns:p14="http://schemas.microsoft.com/office/powerpoint/2010/main" val="392801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140E5-D022-A743-885C-D5D964DC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00A1ABD-6BEF-BF44-8058-62454A8CA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81120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26C68B-423A-EB43-9699-451221151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A2126AC-E1BB-8E41-BFEF-665BBB6A2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04933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5C912-A7D4-D640-82BF-0A381D98C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86DA0CC-5AC3-F64B-BBD0-FD0F788BA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73068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FB8DB9-D58A-D54A-B095-B4F25438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0DB3B89-D3B9-BD4D-9C9C-361584875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05104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AC9FD2-3294-C740-BA02-2352D44A3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1688EC4-7AB1-774C-A504-CBBDD270E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509220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Macintosh PowerPoint</Application>
  <PresentationFormat>Panorámica</PresentationFormat>
  <Paragraphs>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</cp:revision>
  <dcterms:created xsi:type="dcterms:W3CDTF">2021-10-08T15:17:22Z</dcterms:created>
  <dcterms:modified xsi:type="dcterms:W3CDTF">2021-10-08T17:01:57Z</dcterms:modified>
</cp:coreProperties>
</file>