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Comfortaa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Comfortaa-bold.fntdata"/><Relationship Id="rId16" Type="http://schemas.openxmlformats.org/officeDocument/2006/relationships/font" Target="fonts/Comfortaa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f176a0a2ee_0_2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f176a0a2ee_0_2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f176a0a2ee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f176a0a2ee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f176a0a2ee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f176a0a2ee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f176a0a2ee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f176a0a2ee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f176a0a2ee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f176a0a2ee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f176a0a2ee_0_1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f176a0a2ee_0_1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f176a0a2ee_0_1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f176a0a2ee_0_1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f176a0a2ee_0_2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f176a0a2ee_0_2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f176a0a2ee_0_2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f176a0a2ee_0_2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slide" Target="/ppt/slides/slide5.xml"/><Relationship Id="rId4" Type="http://schemas.openxmlformats.org/officeDocument/2006/relationships/slide" Target="/ppt/slides/slide2.xml"/><Relationship Id="rId11" Type="http://schemas.openxmlformats.org/officeDocument/2006/relationships/image" Target="../media/image5.png"/><Relationship Id="rId10" Type="http://schemas.openxmlformats.org/officeDocument/2006/relationships/image" Target="../media/image3.png"/><Relationship Id="rId9" Type="http://schemas.openxmlformats.org/officeDocument/2006/relationships/image" Target="../media/image1.png"/><Relationship Id="rId5" Type="http://schemas.openxmlformats.org/officeDocument/2006/relationships/image" Target="../media/image4.png"/><Relationship Id="rId6" Type="http://schemas.openxmlformats.org/officeDocument/2006/relationships/slide" Target="/ppt/slides/slide4.xml"/><Relationship Id="rId7" Type="http://schemas.openxmlformats.org/officeDocument/2006/relationships/slide" Target="/ppt/slides/slide3.xml"/><Relationship Id="rId8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slide" Target="/ppt/slides/slide5.xml"/><Relationship Id="rId4" Type="http://schemas.openxmlformats.org/officeDocument/2006/relationships/image" Target="../media/image6.png"/><Relationship Id="rId5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slide" Target="/ppt/slides/slide5.xml"/><Relationship Id="rId4" Type="http://schemas.openxmlformats.org/officeDocument/2006/relationships/image" Target="../media/image4.png"/><Relationship Id="rId11" Type="http://schemas.openxmlformats.org/officeDocument/2006/relationships/image" Target="../media/image5.png"/><Relationship Id="rId10" Type="http://schemas.openxmlformats.org/officeDocument/2006/relationships/image" Target="../media/image3.png"/><Relationship Id="rId9" Type="http://schemas.openxmlformats.org/officeDocument/2006/relationships/image" Target="../media/image1.png"/><Relationship Id="rId5" Type="http://schemas.openxmlformats.org/officeDocument/2006/relationships/slide" Target="/ppt/slides/slide4.xml"/><Relationship Id="rId6" Type="http://schemas.openxmlformats.org/officeDocument/2006/relationships/slide" Target="/ppt/slides/slide3.xml"/><Relationship Id="rId7" Type="http://schemas.openxmlformats.org/officeDocument/2006/relationships/image" Target="../media/image6.png"/><Relationship Id="rId8" Type="http://schemas.openxmlformats.org/officeDocument/2006/relationships/slide" Target="/ppt/slides/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slide" Target="/ppt/slides/slide2.xml"/><Relationship Id="rId4" Type="http://schemas.openxmlformats.org/officeDocument/2006/relationships/slide" Target="/ppt/slides/slide5.xml"/><Relationship Id="rId11" Type="http://schemas.openxmlformats.org/officeDocument/2006/relationships/image" Target="../media/image5.png"/><Relationship Id="rId10" Type="http://schemas.openxmlformats.org/officeDocument/2006/relationships/image" Target="../media/image3.png"/><Relationship Id="rId9" Type="http://schemas.openxmlformats.org/officeDocument/2006/relationships/image" Target="../media/image1.png"/><Relationship Id="rId5" Type="http://schemas.openxmlformats.org/officeDocument/2006/relationships/image" Target="../media/image4.png"/><Relationship Id="rId6" Type="http://schemas.openxmlformats.org/officeDocument/2006/relationships/slide" Target="/ppt/slides/slide4.xml"/><Relationship Id="rId7" Type="http://schemas.openxmlformats.org/officeDocument/2006/relationships/image" Target="../media/image6.png"/><Relationship Id="rId8" Type="http://schemas.openxmlformats.org/officeDocument/2006/relationships/slide" Target="/ppt/slides/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slide" Target="/ppt/slides/slide2.xml"/><Relationship Id="rId4" Type="http://schemas.openxmlformats.org/officeDocument/2006/relationships/slide" Target="/ppt/slides/slide5.xml"/><Relationship Id="rId11" Type="http://schemas.openxmlformats.org/officeDocument/2006/relationships/image" Target="../media/image5.png"/><Relationship Id="rId10" Type="http://schemas.openxmlformats.org/officeDocument/2006/relationships/image" Target="../media/image3.png"/><Relationship Id="rId9" Type="http://schemas.openxmlformats.org/officeDocument/2006/relationships/image" Target="../media/image1.png"/><Relationship Id="rId5" Type="http://schemas.openxmlformats.org/officeDocument/2006/relationships/image" Target="../media/image4.png"/><Relationship Id="rId6" Type="http://schemas.openxmlformats.org/officeDocument/2006/relationships/slide" Target="/ppt/slides/slide3.xml"/><Relationship Id="rId7" Type="http://schemas.openxmlformats.org/officeDocument/2006/relationships/image" Target="../media/image6.png"/><Relationship Id="rId8" Type="http://schemas.openxmlformats.org/officeDocument/2006/relationships/slide" Target="/ppt/slides/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slide" Target="/ppt/slides/slide2.xml"/><Relationship Id="rId4" Type="http://schemas.openxmlformats.org/officeDocument/2006/relationships/image" Target="../media/image4.png"/><Relationship Id="rId11" Type="http://schemas.openxmlformats.org/officeDocument/2006/relationships/image" Target="../media/image5.png"/><Relationship Id="rId10" Type="http://schemas.openxmlformats.org/officeDocument/2006/relationships/image" Target="../media/image3.png"/><Relationship Id="rId9" Type="http://schemas.openxmlformats.org/officeDocument/2006/relationships/image" Target="../media/image1.png"/><Relationship Id="rId5" Type="http://schemas.openxmlformats.org/officeDocument/2006/relationships/slide" Target="/ppt/slides/slide4.xml"/><Relationship Id="rId6" Type="http://schemas.openxmlformats.org/officeDocument/2006/relationships/slide" Target="/ppt/slides/slide3.xml"/><Relationship Id="rId7" Type="http://schemas.openxmlformats.org/officeDocument/2006/relationships/image" Target="../media/image6.png"/><Relationship Id="rId8" Type="http://schemas.openxmlformats.org/officeDocument/2006/relationships/slide" Target="/ppt/slides/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slide" Target="/ppt/slides/slide7.xml"/><Relationship Id="rId4" Type="http://schemas.openxmlformats.org/officeDocument/2006/relationships/image" Target="../media/image6.png"/><Relationship Id="rId5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slide" Target="/ppt/slides/slide3.xml"/><Relationship Id="rId4" Type="http://schemas.openxmlformats.org/officeDocument/2006/relationships/image" Target="../media/image6.png"/><Relationship Id="rId5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slide" Target="/ppt/slides/slide4.xml"/><Relationship Id="rId4" Type="http://schemas.openxmlformats.org/officeDocument/2006/relationships/image" Target="../media/image6.png"/><Relationship Id="rId5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-8875" y="0"/>
            <a:ext cx="9144000" cy="3491100"/>
          </a:xfrm>
          <a:prstGeom prst="rect">
            <a:avLst/>
          </a:prstGeom>
          <a:solidFill>
            <a:srgbClr val="351C7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-8875" y="3491175"/>
            <a:ext cx="9144000" cy="1654500"/>
          </a:xfrm>
          <a:prstGeom prst="rect">
            <a:avLst/>
          </a:prstGeom>
          <a:solidFill>
            <a:srgbClr val="8E7CC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>
            <a:hlinkClick action="ppaction://hlinksldjump" r:id="rId3"/>
          </p:cNvPr>
          <p:cNvSpPr/>
          <p:nvPr/>
        </p:nvSpPr>
        <p:spPr>
          <a:xfrm rot="-2525869">
            <a:off x="1592496" y="733938"/>
            <a:ext cx="1617248" cy="1175462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latin typeface="Comfortaa"/>
                <a:ea typeface="Comfortaa"/>
                <a:cs typeface="Comfortaa"/>
                <a:sym typeface="Comfortaa"/>
              </a:rPr>
              <a:t>Curiosidades</a:t>
            </a:r>
            <a:endParaRPr b="1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7" name="Google Shape;57;p13">
            <a:hlinkClick action="ppaction://hlinksldjump" r:id="rId4"/>
          </p:cNvPr>
          <p:cNvSpPr/>
          <p:nvPr/>
        </p:nvSpPr>
        <p:spPr>
          <a:xfrm rot="2212321">
            <a:off x="5819464" y="529636"/>
            <a:ext cx="1617420" cy="117528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600">
                <a:latin typeface="Comfortaa"/>
                <a:ea typeface="Comfortaa"/>
                <a:cs typeface="Comfortaa"/>
                <a:sym typeface="Comfortaa"/>
              </a:rPr>
              <a:t>Historia de Halloween</a:t>
            </a:r>
            <a:endParaRPr b="1" sz="16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-8875" y="2299975"/>
            <a:ext cx="1191200" cy="119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48700" y="2795875"/>
            <a:ext cx="695300" cy="6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213325" y="2255800"/>
            <a:ext cx="1235375" cy="1235375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>
            <a:hlinkClick action="ppaction://hlinksldjump" r:id="rId6"/>
          </p:cNvPr>
          <p:cNvSpPr/>
          <p:nvPr/>
        </p:nvSpPr>
        <p:spPr>
          <a:xfrm rot="-6134992">
            <a:off x="899561" y="3123073"/>
            <a:ext cx="1617529" cy="1175021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300">
                <a:latin typeface="Comfortaa"/>
                <a:ea typeface="Comfortaa"/>
                <a:cs typeface="Comfortaa"/>
                <a:sym typeface="Comfortaa"/>
              </a:rPr>
              <a:t>Halloween vs </a:t>
            </a:r>
            <a:endParaRPr b="1" sz="13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300">
                <a:latin typeface="Comfortaa"/>
                <a:ea typeface="Comfortaa"/>
                <a:cs typeface="Comfortaa"/>
                <a:sym typeface="Comfortaa"/>
              </a:rPr>
              <a:t>Día de los muertos</a:t>
            </a:r>
            <a:endParaRPr b="1" sz="13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2" name="Google Shape;62;p13">
            <a:hlinkClick action="ppaction://hlinksldjump" r:id="rId7"/>
          </p:cNvPr>
          <p:cNvSpPr/>
          <p:nvPr/>
        </p:nvSpPr>
        <p:spPr>
          <a:xfrm rot="6698374">
            <a:off x="6478456" y="3425652"/>
            <a:ext cx="1617283" cy="1175009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300">
                <a:latin typeface="Comfortaa"/>
                <a:ea typeface="Comfortaa"/>
                <a:cs typeface="Comfortaa"/>
                <a:sym typeface="Comfortaa"/>
              </a:rPr>
              <a:t>Celebraciones en otros </a:t>
            </a:r>
            <a:r>
              <a:rPr b="1" lang="es" sz="1300">
                <a:latin typeface="Comfortaa"/>
                <a:ea typeface="Comfortaa"/>
                <a:cs typeface="Comfortaa"/>
                <a:sym typeface="Comfortaa"/>
              </a:rPr>
              <a:t>países</a:t>
            </a:r>
            <a:r>
              <a:rPr b="1" lang="es" sz="1300">
                <a:latin typeface="Comfortaa"/>
                <a:ea typeface="Comfortaa"/>
                <a:cs typeface="Comfortaa"/>
                <a:sym typeface="Comfortaa"/>
              </a:rPr>
              <a:t>.</a:t>
            </a:r>
            <a:endParaRPr b="1" sz="13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63" name="Google Shape;63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027513" y="27263"/>
            <a:ext cx="5088975" cy="508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02050" y="343375"/>
            <a:ext cx="962525" cy="962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 rot="-854500">
            <a:off x="7737075" y="271225"/>
            <a:ext cx="1013975" cy="101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8082700" y="4511700"/>
            <a:ext cx="1011874" cy="569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2">
            <a:hlinkClick action="ppaction://hlinksldjump" r:id="rId3"/>
          </p:cNvPr>
          <p:cNvSpPr/>
          <p:nvPr/>
        </p:nvSpPr>
        <p:spPr>
          <a:xfrm rot="-2525869">
            <a:off x="1592496" y="733938"/>
            <a:ext cx="1617248" cy="1175462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latin typeface="Comfortaa"/>
                <a:ea typeface="Comfortaa"/>
                <a:cs typeface="Comfortaa"/>
                <a:sym typeface="Comfortaa"/>
              </a:rPr>
              <a:t>Curiosidades</a:t>
            </a:r>
            <a:endParaRPr b="1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67" name="Google Shape;167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027513" y="27263"/>
            <a:ext cx="5088975" cy="508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51987" y="4680375"/>
            <a:ext cx="640027" cy="359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/>
          <p:nvPr/>
        </p:nvSpPr>
        <p:spPr>
          <a:xfrm>
            <a:off x="-8875" y="0"/>
            <a:ext cx="9144000" cy="3491100"/>
          </a:xfrm>
          <a:prstGeom prst="rect">
            <a:avLst/>
          </a:prstGeom>
          <a:solidFill>
            <a:srgbClr val="351C7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4"/>
          <p:cNvSpPr/>
          <p:nvPr/>
        </p:nvSpPr>
        <p:spPr>
          <a:xfrm>
            <a:off x="-8875" y="3491175"/>
            <a:ext cx="9144000" cy="1654500"/>
          </a:xfrm>
          <a:prstGeom prst="rect">
            <a:avLst/>
          </a:prstGeom>
          <a:solidFill>
            <a:srgbClr val="8E7CC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4">
            <a:hlinkClick action="ppaction://hlinksldjump" r:id="rId3"/>
          </p:cNvPr>
          <p:cNvSpPr/>
          <p:nvPr/>
        </p:nvSpPr>
        <p:spPr>
          <a:xfrm rot="-2525869">
            <a:off x="1592496" y="733938"/>
            <a:ext cx="1617248" cy="1175462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latin typeface="Comfortaa"/>
                <a:ea typeface="Comfortaa"/>
                <a:cs typeface="Comfortaa"/>
                <a:sym typeface="Comfortaa"/>
              </a:rPr>
              <a:t>Curiosidades</a:t>
            </a:r>
            <a:endParaRPr b="1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74" name="Google Shape;7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8875" y="2299975"/>
            <a:ext cx="1191200" cy="119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48700" y="2795875"/>
            <a:ext cx="695300" cy="6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13325" y="2255800"/>
            <a:ext cx="1235375" cy="1235375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4">
            <a:hlinkClick action="ppaction://hlinksldjump" r:id="rId5"/>
          </p:cNvPr>
          <p:cNvSpPr/>
          <p:nvPr/>
        </p:nvSpPr>
        <p:spPr>
          <a:xfrm rot="-6134992">
            <a:off x="899561" y="3123073"/>
            <a:ext cx="1617529" cy="1175021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300">
                <a:latin typeface="Comfortaa"/>
                <a:ea typeface="Comfortaa"/>
                <a:cs typeface="Comfortaa"/>
                <a:sym typeface="Comfortaa"/>
              </a:rPr>
              <a:t>Halloween vs </a:t>
            </a:r>
            <a:endParaRPr b="1" sz="13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300">
                <a:latin typeface="Comfortaa"/>
                <a:ea typeface="Comfortaa"/>
                <a:cs typeface="Comfortaa"/>
                <a:sym typeface="Comfortaa"/>
              </a:rPr>
              <a:t>Día de los muertos</a:t>
            </a:r>
            <a:endParaRPr b="1" sz="13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8" name="Google Shape;78;p14">
            <a:hlinkClick action="ppaction://hlinksldjump" r:id="rId6"/>
          </p:cNvPr>
          <p:cNvSpPr/>
          <p:nvPr/>
        </p:nvSpPr>
        <p:spPr>
          <a:xfrm rot="6698374">
            <a:off x="6478456" y="3425652"/>
            <a:ext cx="1617283" cy="1175009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300">
                <a:latin typeface="Comfortaa"/>
                <a:ea typeface="Comfortaa"/>
                <a:cs typeface="Comfortaa"/>
                <a:sym typeface="Comfortaa"/>
              </a:rPr>
              <a:t>Celebraciones en otros países.</a:t>
            </a:r>
            <a:endParaRPr b="1" sz="13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79" name="Google Shape;79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027513" y="27263"/>
            <a:ext cx="5088975" cy="5088975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4">
            <a:hlinkClick action="ppaction://hlinksldjump" r:id="rId8"/>
          </p:cNvPr>
          <p:cNvSpPr/>
          <p:nvPr/>
        </p:nvSpPr>
        <p:spPr>
          <a:xfrm rot="2212321">
            <a:off x="5819464" y="529636"/>
            <a:ext cx="1617420" cy="117528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600">
                <a:latin typeface="Comfortaa"/>
                <a:ea typeface="Comfortaa"/>
                <a:cs typeface="Comfortaa"/>
                <a:sym typeface="Comfortaa"/>
              </a:rPr>
              <a:t>Historia de Halloween</a:t>
            </a:r>
            <a:endParaRPr b="1" sz="16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81" name="Google Shape;81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02050" y="343375"/>
            <a:ext cx="962525" cy="962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 rot="-854500">
            <a:off x="7737075" y="271225"/>
            <a:ext cx="1013975" cy="101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8082700" y="4511700"/>
            <a:ext cx="1011874" cy="569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/>
          <p:nvPr/>
        </p:nvSpPr>
        <p:spPr>
          <a:xfrm>
            <a:off x="-8875" y="0"/>
            <a:ext cx="9144000" cy="3491100"/>
          </a:xfrm>
          <a:prstGeom prst="rect">
            <a:avLst/>
          </a:prstGeom>
          <a:solidFill>
            <a:srgbClr val="351C7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5"/>
          <p:cNvSpPr/>
          <p:nvPr/>
        </p:nvSpPr>
        <p:spPr>
          <a:xfrm>
            <a:off x="-8875" y="3491175"/>
            <a:ext cx="9144000" cy="1654500"/>
          </a:xfrm>
          <a:prstGeom prst="rect">
            <a:avLst/>
          </a:prstGeom>
          <a:solidFill>
            <a:srgbClr val="8E7CC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5">
            <a:hlinkClick action="ppaction://hlinksldjump" r:id="rId3"/>
          </p:cNvPr>
          <p:cNvSpPr/>
          <p:nvPr/>
        </p:nvSpPr>
        <p:spPr>
          <a:xfrm rot="2212321">
            <a:off x="5819464" y="529636"/>
            <a:ext cx="1617420" cy="117528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600">
                <a:latin typeface="Comfortaa"/>
                <a:ea typeface="Comfortaa"/>
                <a:cs typeface="Comfortaa"/>
                <a:sym typeface="Comfortaa"/>
              </a:rPr>
              <a:t>Historia de Halloween</a:t>
            </a:r>
            <a:endParaRPr b="1" sz="16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91" name="Google Shape;91;p15">
            <a:hlinkClick action="ppaction://hlinksldjump" r:id="rId4"/>
          </p:cNvPr>
          <p:cNvSpPr/>
          <p:nvPr/>
        </p:nvSpPr>
        <p:spPr>
          <a:xfrm rot="-2525869">
            <a:off x="1592496" y="733938"/>
            <a:ext cx="1617248" cy="1175462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latin typeface="Comfortaa"/>
                <a:ea typeface="Comfortaa"/>
                <a:cs typeface="Comfortaa"/>
                <a:sym typeface="Comfortaa"/>
              </a:rPr>
              <a:t>Curiosidades</a:t>
            </a:r>
            <a:endParaRPr b="1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92" name="Google Shape;92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-8875" y="2299975"/>
            <a:ext cx="1191200" cy="119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48700" y="2795875"/>
            <a:ext cx="695300" cy="6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213325" y="2255800"/>
            <a:ext cx="1235375" cy="1235375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5">
            <a:hlinkClick action="ppaction://hlinksldjump" r:id="rId6"/>
          </p:cNvPr>
          <p:cNvSpPr/>
          <p:nvPr/>
        </p:nvSpPr>
        <p:spPr>
          <a:xfrm rot="-6134992">
            <a:off x="899561" y="3123073"/>
            <a:ext cx="1617529" cy="1175021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300">
                <a:latin typeface="Comfortaa"/>
                <a:ea typeface="Comfortaa"/>
                <a:cs typeface="Comfortaa"/>
                <a:sym typeface="Comfortaa"/>
              </a:rPr>
              <a:t>Halloween vs </a:t>
            </a:r>
            <a:endParaRPr b="1" sz="13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300">
                <a:latin typeface="Comfortaa"/>
                <a:ea typeface="Comfortaa"/>
                <a:cs typeface="Comfortaa"/>
                <a:sym typeface="Comfortaa"/>
              </a:rPr>
              <a:t>Día de los muertos</a:t>
            </a:r>
            <a:endParaRPr b="1" sz="13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96" name="Google Shape;96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027513" y="27263"/>
            <a:ext cx="5088975" cy="508897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5">
            <a:hlinkClick action="ppaction://hlinksldjump" r:id="rId8"/>
          </p:cNvPr>
          <p:cNvSpPr/>
          <p:nvPr/>
        </p:nvSpPr>
        <p:spPr>
          <a:xfrm rot="6698374">
            <a:off x="6478456" y="3425652"/>
            <a:ext cx="1617283" cy="1175009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300">
                <a:latin typeface="Comfortaa"/>
                <a:ea typeface="Comfortaa"/>
                <a:cs typeface="Comfortaa"/>
                <a:sym typeface="Comfortaa"/>
              </a:rPr>
              <a:t>Celebraciones en otros países.</a:t>
            </a:r>
            <a:endParaRPr b="1" sz="13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98" name="Google Shape;98;p1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02050" y="343375"/>
            <a:ext cx="962525" cy="962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 rot="-854500">
            <a:off x="7737075" y="271225"/>
            <a:ext cx="1013975" cy="101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8082700" y="4511700"/>
            <a:ext cx="1011874" cy="569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/>
          <p:nvPr/>
        </p:nvSpPr>
        <p:spPr>
          <a:xfrm>
            <a:off x="-8875" y="0"/>
            <a:ext cx="9144000" cy="3491100"/>
          </a:xfrm>
          <a:prstGeom prst="rect">
            <a:avLst/>
          </a:prstGeom>
          <a:solidFill>
            <a:srgbClr val="351C7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6"/>
          <p:cNvSpPr/>
          <p:nvPr/>
        </p:nvSpPr>
        <p:spPr>
          <a:xfrm>
            <a:off x="-8875" y="3491175"/>
            <a:ext cx="9144000" cy="1654500"/>
          </a:xfrm>
          <a:prstGeom prst="rect">
            <a:avLst/>
          </a:prstGeom>
          <a:solidFill>
            <a:srgbClr val="8E7CC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6">
            <a:hlinkClick action="ppaction://hlinksldjump" r:id="rId3"/>
          </p:cNvPr>
          <p:cNvSpPr/>
          <p:nvPr/>
        </p:nvSpPr>
        <p:spPr>
          <a:xfrm rot="2212321">
            <a:off x="5819464" y="529636"/>
            <a:ext cx="1617420" cy="117528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600">
                <a:latin typeface="Comfortaa"/>
                <a:ea typeface="Comfortaa"/>
                <a:cs typeface="Comfortaa"/>
                <a:sym typeface="Comfortaa"/>
              </a:rPr>
              <a:t>Historia de Halloween</a:t>
            </a:r>
            <a:endParaRPr b="1" sz="16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08" name="Google Shape;108;p16">
            <a:hlinkClick action="ppaction://hlinksldjump" r:id="rId4"/>
          </p:cNvPr>
          <p:cNvSpPr/>
          <p:nvPr/>
        </p:nvSpPr>
        <p:spPr>
          <a:xfrm rot="-2525869">
            <a:off x="1592496" y="733938"/>
            <a:ext cx="1617248" cy="1175462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latin typeface="Comfortaa"/>
                <a:ea typeface="Comfortaa"/>
                <a:cs typeface="Comfortaa"/>
                <a:sym typeface="Comfortaa"/>
              </a:rPr>
              <a:t>Curiosidades</a:t>
            </a:r>
            <a:endParaRPr b="1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09" name="Google Shape;109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-8875" y="2299975"/>
            <a:ext cx="1191200" cy="119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48700" y="2795875"/>
            <a:ext cx="695300" cy="6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213325" y="2255800"/>
            <a:ext cx="1235375" cy="1235375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6">
            <a:hlinkClick action="ppaction://hlinksldjump" r:id="rId6"/>
          </p:cNvPr>
          <p:cNvSpPr/>
          <p:nvPr/>
        </p:nvSpPr>
        <p:spPr>
          <a:xfrm rot="6698374">
            <a:off x="6478456" y="3425652"/>
            <a:ext cx="1617283" cy="1175009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300">
                <a:latin typeface="Comfortaa"/>
                <a:ea typeface="Comfortaa"/>
                <a:cs typeface="Comfortaa"/>
                <a:sym typeface="Comfortaa"/>
              </a:rPr>
              <a:t>Celebraciones en otros países.</a:t>
            </a:r>
            <a:endParaRPr b="1" sz="13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13" name="Google Shape;113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027513" y="27263"/>
            <a:ext cx="5088975" cy="5088975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16">
            <a:hlinkClick action="ppaction://hlinksldjump" r:id="rId8"/>
          </p:cNvPr>
          <p:cNvSpPr/>
          <p:nvPr/>
        </p:nvSpPr>
        <p:spPr>
          <a:xfrm rot="-6134992">
            <a:off x="899561" y="3123073"/>
            <a:ext cx="1617529" cy="1175021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300">
                <a:latin typeface="Comfortaa"/>
                <a:ea typeface="Comfortaa"/>
                <a:cs typeface="Comfortaa"/>
                <a:sym typeface="Comfortaa"/>
              </a:rPr>
              <a:t>Halloween vs </a:t>
            </a:r>
            <a:endParaRPr b="1" sz="13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300">
                <a:latin typeface="Comfortaa"/>
                <a:ea typeface="Comfortaa"/>
                <a:cs typeface="Comfortaa"/>
                <a:sym typeface="Comfortaa"/>
              </a:rPr>
              <a:t>Día de los muertos</a:t>
            </a:r>
            <a:endParaRPr b="1" sz="13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15" name="Google Shape;115;p1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02050" y="343375"/>
            <a:ext cx="962525" cy="962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6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 rot="-854500">
            <a:off x="7737075" y="271225"/>
            <a:ext cx="1013975" cy="101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6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8082700" y="4511700"/>
            <a:ext cx="1011874" cy="569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7"/>
          <p:cNvSpPr/>
          <p:nvPr/>
        </p:nvSpPr>
        <p:spPr>
          <a:xfrm>
            <a:off x="-8875" y="0"/>
            <a:ext cx="9144000" cy="3491100"/>
          </a:xfrm>
          <a:prstGeom prst="rect">
            <a:avLst/>
          </a:prstGeom>
          <a:solidFill>
            <a:srgbClr val="351C7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7"/>
          <p:cNvSpPr/>
          <p:nvPr/>
        </p:nvSpPr>
        <p:spPr>
          <a:xfrm>
            <a:off x="-8875" y="3491175"/>
            <a:ext cx="9144000" cy="1654500"/>
          </a:xfrm>
          <a:prstGeom prst="rect">
            <a:avLst/>
          </a:prstGeom>
          <a:solidFill>
            <a:srgbClr val="8E7CC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7">
            <a:hlinkClick action="ppaction://hlinksldjump" r:id="rId3"/>
          </p:cNvPr>
          <p:cNvSpPr/>
          <p:nvPr/>
        </p:nvSpPr>
        <p:spPr>
          <a:xfrm rot="2212321">
            <a:off x="5819464" y="529636"/>
            <a:ext cx="1617420" cy="117528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600">
                <a:latin typeface="Comfortaa"/>
                <a:ea typeface="Comfortaa"/>
                <a:cs typeface="Comfortaa"/>
                <a:sym typeface="Comfortaa"/>
              </a:rPr>
              <a:t>Historia de Halloween</a:t>
            </a:r>
            <a:endParaRPr b="1" sz="16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25" name="Google Shape;125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8875" y="2299975"/>
            <a:ext cx="1191200" cy="119120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17">
            <a:hlinkClick action="ppaction://hlinksldjump" r:id="rId5"/>
          </p:cNvPr>
          <p:cNvSpPr/>
          <p:nvPr/>
        </p:nvSpPr>
        <p:spPr>
          <a:xfrm rot="-6134992">
            <a:off x="899561" y="3123073"/>
            <a:ext cx="1617529" cy="1175021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300">
                <a:latin typeface="Comfortaa"/>
                <a:ea typeface="Comfortaa"/>
                <a:cs typeface="Comfortaa"/>
                <a:sym typeface="Comfortaa"/>
              </a:rPr>
              <a:t>Halloween vs </a:t>
            </a:r>
            <a:endParaRPr b="1" sz="13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300">
                <a:latin typeface="Comfortaa"/>
                <a:ea typeface="Comfortaa"/>
                <a:cs typeface="Comfortaa"/>
                <a:sym typeface="Comfortaa"/>
              </a:rPr>
              <a:t>Día de los muertos</a:t>
            </a:r>
            <a:endParaRPr b="1" sz="13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27" name="Google Shape;127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48700" y="2795875"/>
            <a:ext cx="695300" cy="6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13325" y="2255800"/>
            <a:ext cx="1235375" cy="1235375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17">
            <a:hlinkClick action="ppaction://hlinksldjump" r:id="rId6"/>
          </p:cNvPr>
          <p:cNvSpPr/>
          <p:nvPr/>
        </p:nvSpPr>
        <p:spPr>
          <a:xfrm rot="6698374">
            <a:off x="6478456" y="3425652"/>
            <a:ext cx="1617283" cy="1175009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300">
                <a:latin typeface="Comfortaa"/>
                <a:ea typeface="Comfortaa"/>
                <a:cs typeface="Comfortaa"/>
                <a:sym typeface="Comfortaa"/>
              </a:rPr>
              <a:t>Celebraciones en otros países.</a:t>
            </a:r>
            <a:endParaRPr b="1" sz="13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30" name="Google Shape;130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027513" y="27263"/>
            <a:ext cx="5088975" cy="5088975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7">
            <a:hlinkClick action="ppaction://hlinksldjump" r:id="rId8"/>
          </p:cNvPr>
          <p:cNvSpPr/>
          <p:nvPr/>
        </p:nvSpPr>
        <p:spPr>
          <a:xfrm rot="-2525869">
            <a:off x="1592496" y="733938"/>
            <a:ext cx="1617248" cy="1175462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latin typeface="Comfortaa"/>
                <a:ea typeface="Comfortaa"/>
                <a:cs typeface="Comfortaa"/>
                <a:sym typeface="Comfortaa"/>
              </a:rPr>
              <a:t>Curiosidades</a:t>
            </a:r>
            <a:endParaRPr b="1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32" name="Google Shape;132;p1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02050" y="343375"/>
            <a:ext cx="962525" cy="962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17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 rot="-854500">
            <a:off x="7737075" y="271225"/>
            <a:ext cx="1013975" cy="101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17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8082700" y="4511700"/>
            <a:ext cx="1011874" cy="569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Google Shape;13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27513" y="27263"/>
            <a:ext cx="5088975" cy="508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51987" y="4680375"/>
            <a:ext cx="640027" cy="359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9">
            <a:hlinkClick action="ppaction://hlinksldjump" r:id="rId3"/>
          </p:cNvPr>
          <p:cNvSpPr/>
          <p:nvPr/>
        </p:nvSpPr>
        <p:spPr>
          <a:xfrm rot="2212321">
            <a:off x="5819464" y="529636"/>
            <a:ext cx="1617420" cy="1175280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600">
                <a:latin typeface="Comfortaa"/>
                <a:ea typeface="Comfortaa"/>
                <a:cs typeface="Comfortaa"/>
                <a:sym typeface="Comfortaa"/>
              </a:rPr>
              <a:t>Historia de Halloween</a:t>
            </a:r>
            <a:endParaRPr b="1" sz="16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46" name="Google Shape;146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027513" y="27263"/>
            <a:ext cx="5088975" cy="508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51987" y="4680375"/>
            <a:ext cx="640027" cy="359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0">
            <a:hlinkClick action="ppaction://hlinksldjump" r:id="rId3"/>
          </p:cNvPr>
          <p:cNvSpPr/>
          <p:nvPr/>
        </p:nvSpPr>
        <p:spPr>
          <a:xfrm rot="6698374">
            <a:off x="6478456" y="3425652"/>
            <a:ext cx="1617283" cy="1175009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300">
                <a:latin typeface="Comfortaa"/>
                <a:ea typeface="Comfortaa"/>
                <a:cs typeface="Comfortaa"/>
                <a:sym typeface="Comfortaa"/>
              </a:rPr>
              <a:t>Celebraciones en otros países.</a:t>
            </a:r>
            <a:endParaRPr b="1" sz="13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53" name="Google Shape;153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027513" y="27263"/>
            <a:ext cx="5088975" cy="508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51987" y="4680375"/>
            <a:ext cx="640027" cy="359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1">
            <a:hlinkClick action="ppaction://hlinksldjump" r:id="rId3"/>
          </p:cNvPr>
          <p:cNvSpPr/>
          <p:nvPr/>
        </p:nvSpPr>
        <p:spPr>
          <a:xfrm rot="-6134992">
            <a:off x="899561" y="3123073"/>
            <a:ext cx="1617529" cy="1175021"/>
          </a:xfrm>
          <a:prstGeom prst="round2Same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300">
                <a:latin typeface="Comfortaa"/>
                <a:ea typeface="Comfortaa"/>
                <a:cs typeface="Comfortaa"/>
                <a:sym typeface="Comfortaa"/>
              </a:rPr>
              <a:t>Halloween vs </a:t>
            </a:r>
            <a:endParaRPr b="1" sz="13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300">
                <a:latin typeface="Comfortaa"/>
                <a:ea typeface="Comfortaa"/>
                <a:cs typeface="Comfortaa"/>
                <a:sym typeface="Comfortaa"/>
              </a:rPr>
              <a:t>Día de los muertos</a:t>
            </a:r>
            <a:endParaRPr b="1" sz="13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60" name="Google Shape;160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027513" y="27263"/>
            <a:ext cx="5088975" cy="508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51987" y="4680375"/>
            <a:ext cx="640027" cy="359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