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4"/>
    <a:srgbClr val="FFC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0487C-DB01-44DD-9C88-A6A8C5F49378}" v="1" dt="2021-10-18T19:49:16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258" y="84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antza Davila" userId="ccf668571be2b9ca" providerId="LiveId" clId="{0320487C-DB01-44DD-9C88-A6A8C5F49378}"/>
    <pc:docChg chg="modSld">
      <pc:chgData name="Arantza Davila" userId="ccf668571be2b9ca" providerId="LiveId" clId="{0320487C-DB01-44DD-9C88-A6A8C5F49378}" dt="2021-10-18T19:50:22.808" v="3" actId="1076"/>
      <pc:docMkLst>
        <pc:docMk/>
      </pc:docMkLst>
      <pc:sldChg chg="addSp modSp mod modAnim">
        <pc:chgData name="Arantza Davila" userId="ccf668571be2b9ca" providerId="LiveId" clId="{0320487C-DB01-44DD-9C88-A6A8C5F49378}" dt="2021-10-18T19:50:22.808" v="3" actId="1076"/>
        <pc:sldMkLst>
          <pc:docMk/>
          <pc:sldMk cId="2674308293" sldId="256"/>
        </pc:sldMkLst>
        <pc:spChg chg="add mod">
          <ac:chgData name="Arantza Davila" userId="ccf668571be2b9ca" providerId="LiveId" clId="{0320487C-DB01-44DD-9C88-A6A8C5F49378}" dt="2021-10-18T19:50:22.808" v="3" actId="1076"/>
          <ac:spMkLst>
            <pc:docMk/>
            <pc:sldMk cId="2674308293" sldId="256"/>
            <ac:spMk id="34" creationId="{69042D45-EF29-4821-9D19-32A1EB866C45}"/>
          </ac:spMkLst>
        </pc:spChg>
        <pc:spChg chg="add mod">
          <ac:chgData name="Arantza Davila" userId="ccf668571be2b9ca" providerId="LiveId" clId="{0320487C-DB01-44DD-9C88-A6A8C5F49378}" dt="2021-10-18T19:50:22.808" v="3" actId="1076"/>
          <ac:spMkLst>
            <pc:docMk/>
            <pc:sldMk cId="2674308293" sldId="256"/>
            <ac:spMk id="35" creationId="{2403B388-BDD7-4D82-9FC5-BA8D16B48AB3}"/>
          </ac:spMkLst>
        </pc:spChg>
        <pc:spChg chg="add mod">
          <ac:chgData name="Arantza Davila" userId="ccf668571be2b9ca" providerId="LiveId" clId="{0320487C-DB01-44DD-9C88-A6A8C5F49378}" dt="2021-10-18T19:50:22.808" v="3" actId="1076"/>
          <ac:spMkLst>
            <pc:docMk/>
            <pc:sldMk cId="2674308293" sldId="256"/>
            <ac:spMk id="36" creationId="{28B7836D-3106-46E0-AF19-0654265E1A30}"/>
          </ac:spMkLst>
        </pc:spChg>
        <pc:spChg chg="add mod">
          <ac:chgData name="Arantza Davila" userId="ccf668571be2b9ca" providerId="LiveId" clId="{0320487C-DB01-44DD-9C88-A6A8C5F49378}" dt="2021-10-18T19:50:22.808" v="3" actId="1076"/>
          <ac:spMkLst>
            <pc:docMk/>
            <pc:sldMk cId="2674308293" sldId="256"/>
            <ac:spMk id="37" creationId="{2C702EB6-DFDD-4408-A9A7-3812294BE68C}"/>
          </ac:spMkLst>
        </pc:spChg>
        <pc:spChg chg="add mod">
          <ac:chgData name="Arantza Davila" userId="ccf668571be2b9ca" providerId="LiveId" clId="{0320487C-DB01-44DD-9C88-A6A8C5F49378}" dt="2021-10-18T19:50:22.808" v="3" actId="1076"/>
          <ac:spMkLst>
            <pc:docMk/>
            <pc:sldMk cId="2674308293" sldId="256"/>
            <ac:spMk id="38" creationId="{1C08FEE0-35A5-4CB5-B420-027D1FCCF01D}"/>
          </ac:spMkLst>
        </pc:spChg>
        <pc:spChg chg="add mod">
          <ac:chgData name="Arantza Davila" userId="ccf668571be2b9ca" providerId="LiveId" clId="{0320487C-DB01-44DD-9C88-A6A8C5F49378}" dt="2021-10-18T19:50:22.808" v="3" actId="1076"/>
          <ac:spMkLst>
            <pc:docMk/>
            <pc:sldMk cId="2674308293" sldId="256"/>
            <ac:spMk id="39" creationId="{1AE59EA6-18D2-4332-85B2-734BD301FB63}"/>
          </ac:spMkLst>
        </pc:spChg>
        <pc:spChg chg="add mod">
          <ac:chgData name="Arantza Davila" userId="ccf668571be2b9ca" providerId="LiveId" clId="{0320487C-DB01-44DD-9C88-A6A8C5F49378}" dt="2021-10-18T19:50:22.808" v="3" actId="1076"/>
          <ac:spMkLst>
            <pc:docMk/>
            <pc:sldMk cId="2674308293" sldId="256"/>
            <ac:spMk id="40" creationId="{6F9132FC-AC5D-4F0A-95E3-106B8D8EFA6E}"/>
          </ac:spMkLst>
        </pc:spChg>
        <pc:spChg chg="add mod">
          <ac:chgData name="Arantza Davila" userId="ccf668571be2b9ca" providerId="LiveId" clId="{0320487C-DB01-44DD-9C88-A6A8C5F49378}" dt="2021-10-18T19:50:22.808" v="3" actId="1076"/>
          <ac:spMkLst>
            <pc:docMk/>
            <pc:sldMk cId="2674308293" sldId="256"/>
            <ac:spMk id="41" creationId="{0AF5276D-B11C-4D5C-B001-D5AC5557C58F}"/>
          </ac:spMkLst>
        </pc:spChg>
        <pc:spChg chg="add mod">
          <ac:chgData name="Arantza Davila" userId="ccf668571be2b9ca" providerId="LiveId" clId="{0320487C-DB01-44DD-9C88-A6A8C5F49378}" dt="2021-10-18T19:50:22.808" v="3" actId="1076"/>
          <ac:spMkLst>
            <pc:docMk/>
            <pc:sldMk cId="2674308293" sldId="256"/>
            <ac:spMk id="42" creationId="{E3CA5E03-CAAD-42F2-BE91-98FA0A2E2E06}"/>
          </ac:spMkLst>
        </pc:spChg>
        <pc:spChg chg="add mod">
          <ac:chgData name="Arantza Davila" userId="ccf668571be2b9ca" providerId="LiveId" clId="{0320487C-DB01-44DD-9C88-A6A8C5F49378}" dt="2021-10-18T19:49:31.490" v="2" actId="1076"/>
          <ac:spMkLst>
            <pc:docMk/>
            <pc:sldMk cId="2674308293" sldId="256"/>
            <ac:spMk id="43" creationId="{51F9EA67-0E2E-4850-8B0E-EDC1B6FF9AD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C31A9-D30A-47F2-98AB-0C5AC6CEB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2731C-2B17-49B1-9FC5-E6369273B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5A1DE-DE6C-4DB0-9960-8B0D5879B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6A45-F595-4D61-99A1-EA74D041A7B1}" type="datetimeFigureOut">
              <a:rPr lang="es-419" smtClean="0"/>
              <a:t>18/10/2021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9AB2-2FC6-465F-91C5-7327A414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0E0E1-36FC-4BC5-8C05-4B63C8CB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62ED-83C0-4D78-9B4E-99EF722D740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0108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183-5EC2-4AD3-9788-40AD5B876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FA099-D139-488E-80FE-B12EC1C14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11257-651E-4C36-A21A-F64341E2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6A45-F595-4D61-99A1-EA74D041A7B1}" type="datetimeFigureOut">
              <a:rPr lang="es-419" smtClean="0"/>
              <a:t>18/10/2021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2EDA5-5BF4-4D80-AEC8-A73053422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BFF18-3610-4F33-838F-2699940C9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62ED-83C0-4D78-9B4E-99EF722D740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0546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1B3849-4ACB-498B-8D71-A1BEE29AC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C22B5-20C6-43C3-8458-01AE4BD04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B0783-8673-4179-B2DF-0DA2A605E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6A45-F595-4D61-99A1-EA74D041A7B1}" type="datetimeFigureOut">
              <a:rPr lang="es-419" smtClean="0"/>
              <a:t>18/10/2021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FBD37-4169-43DA-BE4B-E06065B3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00AEE-390C-4414-A961-11572308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62ED-83C0-4D78-9B4E-99EF722D740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6945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1ECE-B04A-4F60-AC58-C5E8034C9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BD0DF-1D7A-4CB8-BEF8-C19EBF270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3EAA9-A652-43AD-9B7A-F49D52277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6A45-F595-4D61-99A1-EA74D041A7B1}" type="datetimeFigureOut">
              <a:rPr lang="es-419" smtClean="0"/>
              <a:t>18/10/2021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485F7-65F8-4C2D-969A-456B2BC0B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9D3F8-CEF5-4152-8F95-4502DC6E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62ED-83C0-4D78-9B4E-99EF722D740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4237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2E195-EED9-4B9A-A73B-902AA5F9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5EF87-001A-4646-8C9D-5A7424A89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26E48-90C5-4A74-9C0A-2B3C63EB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6A45-F595-4D61-99A1-EA74D041A7B1}" type="datetimeFigureOut">
              <a:rPr lang="es-419" smtClean="0"/>
              <a:t>18/10/2021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68F93-4415-4ABA-9BA0-AC3FADB02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FDB33-0648-4CA5-B882-5B25B1AA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62ED-83C0-4D78-9B4E-99EF722D740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8128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17B3C-2FEA-44EA-860D-C08DE6550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90E7E-0FC2-472F-BA26-D9DD5AA2B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D48C1-0ACC-4E79-8B4B-581CDA8E7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77EBD-876F-4FD5-B3A6-41792F178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6A45-F595-4D61-99A1-EA74D041A7B1}" type="datetimeFigureOut">
              <a:rPr lang="es-419" smtClean="0"/>
              <a:t>18/10/2021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A032E-AB10-4F1A-81BA-0491E02B1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1AC79-EBAE-4462-9398-985FC647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62ED-83C0-4D78-9B4E-99EF722D740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3318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A9B63-B803-41F5-A9B4-498E5F479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51F7B-13F3-432F-B1C0-6F69F582E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E019-BC26-4967-82D6-A3973B85D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41081A-6361-4AB5-A078-79CD8995C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BCD32-8CC8-4E4E-A157-1A5E5C038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E0BF2-2C98-46E3-A25E-9EC0D2718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6A45-F595-4D61-99A1-EA74D041A7B1}" type="datetimeFigureOut">
              <a:rPr lang="es-419" smtClean="0"/>
              <a:t>18/10/2021</a:t>
            </a:fld>
            <a:endParaRPr lang="es-419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FBBABC-1D19-4252-AFC8-DF667F94B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6C563C-0974-4FA8-97DA-D8E38153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62ED-83C0-4D78-9B4E-99EF722D740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6306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CE235-C037-4A94-823E-F000F980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5007C6-1190-4EF6-B08C-6D7B8E89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6A45-F595-4D61-99A1-EA74D041A7B1}" type="datetimeFigureOut">
              <a:rPr lang="es-419" smtClean="0"/>
              <a:t>18/10/2021</a:t>
            </a:fld>
            <a:endParaRPr lang="es-419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3CC80-3C8A-412B-BFDE-6082F599F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9D7E9-67AD-4CDB-AFFD-83D166700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62ED-83C0-4D78-9B4E-99EF722D740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5106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BDA058-E959-47D9-9529-5FA604DC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6A45-F595-4D61-99A1-EA74D041A7B1}" type="datetimeFigureOut">
              <a:rPr lang="es-419" smtClean="0"/>
              <a:t>18/10/2021</a:t>
            </a:fld>
            <a:endParaRPr lang="es-419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F50B6-DB6B-48FB-A503-1A3C5D84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8D22B-7D57-449A-AF3A-BFB72BAD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62ED-83C0-4D78-9B4E-99EF722D740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0429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EA4FA-70D1-440A-8FDB-73C907846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12D69-DA66-451F-B3F1-0A5EC1657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7F062-0EC5-4C69-9C7F-2C5CA2CE9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9C7C2-E7B5-4C6E-8930-5E95890D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6A45-F595-4D61-99A1-EA74D041A7B1}" type="datetimeFigureOut">
              <a:rPr lang="es-419" smtClean="0"/>
              <a:t>18/10/2021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DF385-621E-451D-A0CA-AEC15CE9D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4F667-6476-4280-B832-43A4D6F86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62ED-83C0-4D78-9B4E-99EF722D740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9296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1976-ED6E-4373-97B0-515A8075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BA4CAA-0EE6-4676-97AB-2A4A3A7AB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DAB82-1655-4C2E-AF36-34C5BC46B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E956F-43B1-48CE-8624-A96D848B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6A45-F595-4D61-99A1-EA74D041A7B1}" type="datetimeFigureOut">
              <a:rPr lang="es-419" smtClean="0"/>
              <a:t>18/10/2021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932DD-9492-4A99-B554-ADB71C208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13058-75A0-4076-9163-1787E49F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62ED-83C0-4D78-9B4E-99EF722D740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6283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514995-AAD4-4935-8DFD-9502B63C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B4961-F0E6-4D6F-A51A-4E8368A84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D5433-5CC8-4433-8881-A79B33651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6A45-F595-4D61-99A1-EA74D041A7B1}" type="datetimeFigureOut">
              <a:rPr lang="es-419" smtClean="0"/>
              <a:t>18/10/2021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840E3-F5AC-4DBC-A7EC-25C32C4FF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EB92-21F3-4E1B-AAD4-3348D07D9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62ED-83C0-4D78-9B4E-99EF722D740D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0892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304FEC44-C290-493C-BA01-641202A081C7}"/>
              </a:ext>
            </a:extLst>
          </p:cNvPr>
          <p:cNvGrpSpPr/>
          <p:nvPr/>
        </p:nvGrpSpPr>
        <p:grpSpPr>
          <a:xfrm>
            <a:off x="93785" y="675414"/>
            <a:ext cx="5202371" cy="5202371"/>
            <a:chOff x="0" y="827814"/>
            <a:chExt cx="5202371" cy="5202371"/>
          </a:xfrm>
        </p:grpSpPr>
        <p:pic>
          <p:nvPicPr>
            <p:cNvPr id="5" name="Picture 4" descr="Icon&#10;&#10;Description automatically generated">
              <a:extLst>
                <a:ext uri="{FF2B5EF4-FFF2-40B4-BE49-F238E27FC236}">
                  <a16:creationId xmlns:a16="http://schemas.microsoft.com/office/drawing/2014/main" id="{0ACE51D6-CC51-4294-90BD-2BA3E219A8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827814"/>
              <a:ext cx="5202371" cy="5202371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633869D-6873-4F3F-AB91-AE62B2E08FD9}"/>
                </a:ext>
              </a:extLst>
            </p:cNvPr>
            <p:cNvGrpSpPr/>
            <p:nvPr/>
          </p:nvGrpSpPr>
          <p:grpSpPr>
            <a:xfrm>
              <a:off x="1399569" y="3552092"/>
              <a:ext cx="2403231" cy="2067951"/>
              <a:chOff x="1559169" y="3540369"/>
              <a:chExt cx="2403231" cy="2067951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F3442A4-7B16-497F-A940-A9FED9A7AD41}"/>
                  </a:ext>
                </a:extLst>
              </p:cNvPr>
              <p:cNvSpPr/>
              <p:nvPr/>
            </p:nvSpPr>
            <p:spPr>
              <a:xfrm>
                <a:off x="1559169" y="3627120"/>
                <a:ext cx="2403231" cy="1981200"/>
              </a:xfrm>
              <a:prstGeom prst="rect">
                <a:avLst/>
              </a:prstGeom>
              <a:solidFill>
                <a:srgbClr val="FFC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7E2D1127-409D-4568-93AA-C68920E00044}"/>
                  </a:ext>
                </a:extLst>
              </p:cNvPr>
              <p:cNvGrpSpPr/>
              <p:nvPr/>
            </p:nvGrpSpPr>
            <p:grpSpPr>
              <a:xfrm>
                <a:off x="2104126" y="3540369"/>
                <a:ext cx="1207477" cy="1854591"/>
                <a:chOff x="2104126" y="3540369"/>
                <a:chExt cx="1207477" cy="1854591"/>
              </a:xfrm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3B46C59D-E528-41B4-8339-A58428FB2E40}"/>
                    </a:ext>
                  </a:extLst>
                </p:cNvPr>
                <p:cNvSpPr/>
                <p:nvPr/>
              </p:nvSpPr>
              <p:spPr>
                <a:xfrm>
                  <a:off x="2104126" y="3540369"/>
                  <a:ext cx="1207477" cy="820616"/>
                </a:xfrm>
                <a:prstGeom prst="rect">
                  <a:avLst/>
                </a:prstGeom>
                <a:solidFill>
                  <a:srgbClr val="455A6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/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6E2EF4E9-B609-4E35-9028-93BE6635139A}"/>
                    </a:ext>
                  </a:extLst>
                </p:cNvPr>
                <p:cNvSpPr/>
                <p:nvPr/>
              </p:nvSpPr>
              <p:spPr>
                <a:xfrm>
                  <a:off x="2104126" y="4574344"/>
                  <a:ext cx="1207477" cy="820616"/>
                </a:xfrm>
                <a:prstGeom prst="rect">
                  <a:avLst/>
                </a:prstGeom>
                <a:solidFill>
                  <a:srgbClr val="455A6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/>
                </a:p>
              </p:txBody>
            </p:sp>
          </p:grp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5D4C0B0E-F0F0-4585-A70C-E71D3AB8F75B}"/>
              </a:ext>
            </a:extLst>
          </p:cNvPr>
          <p:cNvSpPr/>
          <p:nvPr/>
        </p:nvSpPr>
        <p:spPr>
          <a:xfrm>
            <a:off x="3423139" y="2487934"/>
            <a:ext cx="679939" cy="3522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7988F060-73FE-4D7B-B962-87D4DEE767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0" t="34333" r="23217" b="58752"/>
          <a:stretch/>
        </p:blipFill>
        <p:spPr>
          <a:xfrm>
            <a:off x="3458309" y="2476211"/>
            <a:ext cx="644770" cy="363416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B4AA114-4EED-4FC8-BC40-54D100A03CA1}"/>
              </a:ext>
            </a:extLst>
          </p:cNvPr>
          <p:cNvSpPr txBox="1"/>
          <p:nvPr/>
        </p:nvSpPr>
        <p:spPr>
          <a:xfrm>
            <a:off x="5656385" y="3337990"/>
            <a:ext cx="502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1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4B52DCE-C826-45AF-86A3-05A7D7B9B041}"/>
              </a:ext>
            </a:extLst>
          </p:cNvPr>
          <p:cNvSpPr txBox="1"/>
          <p:nvPr/>
        </p:nvSpPr>
        <p:spPr>
          <a:xfrm>
            <a:off x="6159076" y="3337990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2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6EC85B-F86A-425B-8C9C-FED6896CF6E0}"/>
              </a:ext>
            </a:extLst>
          </p:cNvPr>
          <p:cNvSpPr txBox="1"/>
          <p:nvPr/>
        </p:nvSpPr>
        <p:spPr>
          <a:xfrm>
            <a:off x="6803288" y="3337990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3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5A1D8-EB32-472A-B179-8A25DD00AD54}"/>
              </a:ext>
            </a:extLst>
          </p:cNvPr>
          <p:cNvSpPr txBox="1"/>
          <p:nvPr/>
        </p:nvSpPr>
        <p:spPr>
          <a:xfrm>
            <a:off x="7447500" y="3337990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4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2C8828-CEC7-41E8-94FD-3FEFD0633C15}"/>
              </a:ext>
            </a:extLst>
          </p:cNvPr>
          <p:cNvSpPr txBox="1"/>
          <p:nvPr/>
        </p:nvSpPr>
        <p:spPr>
          <a:xfrm>
            <a:off x="8091712" y="3337990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5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0695A2-29A9-461C-B5BD-2116CEA00C5E}"/>
              </a:ext>
            </a:extLst>
          </p:cNvPr>
          <p:cNvSpPr txBox="1"/>
          <p:nvPr/>
        </p:nvSpPr>
        <p:spPr>
          <a:xfrm>
            <a:off x="8735924" y="3337990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6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6F8468-4137-4222-ABFF-2D0D8FFB8B91}"/>
              </a:ext>
            </a:extLst>
          </p:cNvPr>
          <p:cNvSpPr txBox="1"/>
          <p:nvPr/>
        </p:nvSpPr>
        <p:spPr>
          <a:xfrm>
            <a:off x="9380136" y="3337990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7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01E882-790A-4026-ADB2-B280B033F3F1}"/>
              </a:ext>
            </a:extLst>
          </p:cNvPr>
          <p:cNvSpPr txBox="1"/>
          <p:nvPr/>
        </p:nvSpPr>
        <p:spPr>
          <a:xfrm>
            <a:off x="10024348" y="3337990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8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4EDA6C-E04C-4DB9-92B0-06C171CAA55E}"/>
              </a:ext>
            </a:extLst>
          </p:cNvPr>
          <p:cNvSpPr txBox="1"/>
          <p:nvPr/>
        </p:nvSpPr>
        <p:spPr>
          <a:xfrm>
            <a:off x="10668560" y="3337990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9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6DB3AB9-807C-45AE-AA95-373EA8B1E0AD}"/>
              </a:ext>
            </a:extLst>
          </p:cNvPr>
          <p:cNvSpPr txBox="1"/>
          <p:nvPr/>
        </p:nvSpPr>
        <p:spPr>
          <a:xfrm>
            <a:off x="11312770" y="3337990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0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9042D45-EF29-4821-9D19-32A1EB866C45}"/>
              </a:ext>
            </a:extLst>
          </p:cNvPr>
          <p:cNvSpPr txBox="1"/>
          <p:nvPr/>
        </p:nvSpPr>
        <p:spPr>
          <a:xfrm>
            <a:off x="5656385" y="4351605"/>
            <a:ext cx="502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1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403B388-BDD7-4D82-9FC5-BA8D16B48AB3}"/>
              </a:ext>
            </a:extLst>
          </p:cNvPr>
          <p:cNvSpPr txBox="1"/>
          <p:nvPr/>
        </p:nvSpPr>
        <p:spPr>
          <a:xfrm>
            <a:off x="6159076" y="4351605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2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8B7836D-3106-46E0-AF19-0654265E1A30}"/>
              </a:ext>
            </a:extLst>
          </p:cNvPr>
          <p:cNvSpPr txBox="1"/>
          <p:nvPr/>
        </p:nvSpPr>
        <p:spPr>
          <a:xfrm>
            <a:off x="6803288" y="4351605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3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702EB6-DFDD-4408-A9A7-3812294BE68C}"/>
              </a:ext>
            </a:extLst>
          </p:cNvPr>
          <p:cNvSpPr txBox="1"/>
          <p:nvPr/>
        </p:nvSpPr>
        <p:spPr>
          <a:xfrm>
            <a:off x="7447500" y="4351605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4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C08FEE0-35A5-4CB5-B420-027D1FCCF01D}"/>
              </a:ext>
            </a:extLst>
          </p:cNvPr>
          <p:cNvSpPr txBox="1"/>
          <p:nvPr/>
        </p:nvSpPr>
        <p:spPr>
          <a:xfrm>
            <a:off x="8091712" y="4351605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5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AE59EA6-18D2-4332-85B2-734BD301FB63}"/>
              </a:ext>
            </a:extLst>
          </p:cNvPr>
          <p:cNvSpPr txBox="1"/>
          <p:nvPr/>
        </p:nvSpPr>
        <p:spPr>
          <a:xfrm>
            <a:off x="8735924" y="4351605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6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F9132FC-AC5D-4F0A-95E3-106B8D8EFA6E}"/>
              </a:ext>
            </a:extLst>
          </p:cNvPr>
          <p:cNvSpPr txBox="1"/>
          <p:nvPr/>
        </p:nvSpPr>
        <p:spPr>
          <a:xfrm>
            <a:off x="9380136" y="4351605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7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F5276D-B11C-4D5C-B001-D5AC5557C58F}"/>
              </a:ext>
            </a:extLst>
          </p:cNvPr>
          <p:cNvSpPr txBox="1"/>
          <p:nvPr/>
        </p:nvSpPr>
        <p:spPr>
          <a:xfrm>
            <a:off x="10024348" y="4351605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8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3CA5E03-CAAD-42F2-BE91-98FA0A2E2E06}"/>
              </a:ext>
            </a:extLst>
          </p:cNvPr>
          <p:cNvSpPr txBox="1"/>
          <p:nvPr/>
        </p:nvSpPr>
        <p:spPr>
          <a:xfrm>
            <a:off x="10668560" y="4351605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9</a:t>
            </a:r>
            <a:endParaRPr lang="es-419" sz="7200" dirty="0">
              <a:latin typeface="Hand note" panose="02000500000000000000" pitchFamily="50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F9EA67-0E2E-4850-8B0E-EDC1B6FF9AD3}"/>
              </a:ext>
            </a:extLst>
          </p:cNvPr>
          <p:cNvSpPr txBox="1"/>
          <p:nvPr/>
        </p:nvSpPr>
        <p:spPr>
          <a:xfrm>
            <a:off x="11312770" y="4433667"/>
            <a:ext cx="879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Hand note" panose="02000500000000000000" pitchFamily="50" charset="0"/>
              </a:rPr>
              <a:t>0</a:t>
            </a:r>
            <a:endParaRPr lang="es-419" sz="7200" dirty="0">
              <a:latin typeface="Hand note" panose="02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30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44444E-6 L -0.25951 0.0115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2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51 0.01157 L 4.16667E-7 4.81481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12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44444E-6 L -0.31627 0.01157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86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28 0.01157 L 3.95833E-6 4.44444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4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44444E-6 L -0.36901 0.0115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901 0.01157 L -4.16667E-7 4.44444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42187 0.01157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59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87 0.01157 L 5E-6 4.44444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59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-0.47474 0.01157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16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474 0.01157 L 4.16667E-7 4.44444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03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-0.52761 0.01157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77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6 0.01157 L -4.16667E-6 4.44444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46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44444E-6 L -0.58047 0.01157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03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047 0.01157 L 1.25E-6 4.44444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72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44444E-6 L -0.6332 0.01157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15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32 0.01157 L -3.125E-6 4.44444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67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-0.68606 0.01157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76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606 0.01157 L 2.29167E-6 4.44444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76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L -0.73894 0.01157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36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893 0.01157 L -2.29167E-6 4.44444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54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L -0.25951 0.01157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2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51 0.01157 L 4.79167E-6 -7.40741E-7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7.40741E-7 L -0.31628 0.01157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20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28 0.01157 L 3.95833E-6 -7.40741E-7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7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7.40741E-7 L -0.36901 0.01157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51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901 0.01157 L -4.16667E-7 -7.40741E-7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51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42188 0.01157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94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88 0.01157 L 5E-6 -7.40741E-7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94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7.40741E-7 L -0.47474 0.01157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37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474 0.01157 L 4.16667E-7 -7.40741E-7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37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0.5276 0.01157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80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6 0.01157 L -4.16667E-6 -7.40741E-7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80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7.40741E-7 L -0.58047 0.01157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23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047 0.01157 L 1.25E-6 -7.40741E-7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3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7.40741E-7 L -0.6332 0.01157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67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32 0.01157 L -3.125E-6 -7.40741E-7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54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7.40741E-7 L -0.68607 0.01157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10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607 0.01157 L 2.29167E-6 -7.40741E-7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97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22222E-6 L -0.73893 0.01157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53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893 0.01157 L -2.29167E-6 2.22222E-6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40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Hand note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Arantza Davila</dc:creator>
  <cp:lastModifiedBy>Arantza Davila</cp:lastModifiedBy>
  <cp:revision>1</cp:revision>
  <dcterms:created xsi:type="dcterms:W3CDTF">2021-10-18T17:49:27Z</dcterms:created>
  <dcterms:modified xsi:type="dcterms:W3CDTF">2021-10-18T19:50:42Z</dcterms:modified>
</cp:coreProperties>
</file>