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9F2DF-B3AC-4DDE-873D-0FE0216201B2}" v="155" dt="2021-09-24T10:13:05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4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nacio Marino Viña" userId="51eb68beaeea011e" providerId="LiveId" clId="{0509F2DF-B3AC-4DDE-873D-0FE0216201B2}"/>
    <pc:docChg chg="undo custSel addSld delSld modSld">
      <pc:chgData name="Ignacio Marino Viña" userId="51eb68beaeea011e" providerId="LiveId" clId="{0509F2DF-B3AC-4DDE-873D-0FE0216201B2}" dt="2021-09-24T10:19:45.513" v="308" actId="478"/>
      <pc:docMkLst>
        <pc:docMk/>
      </pc:docMkLst>
      <pc:sldChg chg="addSp delSp modSp mod modAnim">
        <pc:chgData name="Ignacio Marino Viña" userId="51eb68beaeea011e" providerId="LiveId" clId="{0509F2DF-B3AC-4DDE-873D-0FE0216201B2}" dt="2021-09-24T10:19:45.513" v="308" actId="478"/>
        <pc:sldMkLst>
          <pc:docMk/>
          <pc:sldMk cId="4073000270" sldId="256"/>
        </pc:sldMkLst>
        <pc:spChg chg="add del mod">
          <ac:chgData name="Ignacio Marino Viña" userId="51eb68beaeea011e" providerId="LiveId" clId="{0509F2DF-B3AC-4DDE-873D-0FE0216201B2}" dt="2021-09-24T10:19:45.513" v="308" actId="478"/>
          <ac:spMkLst>
            <pc:docMk/>
            <pc:sldMk cId="4073000270" sldId="256"/>
            <ac:spMk id="7" creationId="{ABB4F77F-D2AD-4018-ADC5-DA6DC535F0D7}"/>
          </ac:spMkLst>
        </pc:spChg>
        <pc:spChg chg="add del mod">
          <ac:chgData name="Ignacio Marino Viña" userId="51eb68beaeea011e" providerId="LiveId" clId="{0509F2DF-B3AC-4DDE-873D-0FE0216201B2}" dt="2021-09-24T10:13:06.561" v="306" actId="478"/>
          <ac:spMkLst>
            <pc:docMk/>
            <pc:sldMk cId="4073000270" sldId="256"/>
            <ac:spMk id="8" creationId="{438882D6-1644-4C81-9B6A-542912D91BD8}"/>
          </ac:spMkLst>
        </pc:spChg>
        <pc:spChg chg="add mod">
          <ac:chgData name="Ignacio Marino Viña" userId="51eb68beaeea011e" providerId="LiveId" clId="{0509F2DF-B3AC-4DDE-873D-0FE0216201B2}" dt="2021-09-24T09:55:15.134" v="250" actId="207"/>
          <ac:spMkLst>
            <pc:docMk/>
            <pc:sldMk cId="4073000270" sldId="256"/>
            <ac:spMk id="29" creationId="{C6A14D66-CB0F-45BF-9E80-64A4165F796C}"/>
          </ac:spMkLst>
        </pc:spChg>
        <pc:graphicFrameChg chg="add mod">
          <ac:chgData name="Ignacio Marino Viña" userId="51eb68beaeea011e" providerId="LiveId" clId="{0509F2DF-B3AC-4DDE-873D-0FE0216201B2}" dt="2021-09-24T10:09:16.667" v="277"/>
          <ac:graphicFrameMkLst>
            <pc:docMk/>
            <pc:sldMk cId="4073000270" sldId="256"/>
            <ac:graphicFrameMk id="6" creationId="{40E2DCA0-2946-4127-89B6-DBC09B974697}"/>
          </ac:graphicFrameMkLst>
        </pc:graphicFrameChg>
        <pc:picChg chg="add del mod">
          <ac:chgData name="Ignacio Marino Viña" userId="51eb68beaeea011e" providerId="LiveId" clId="{0509F2DF-B3AC-4DDE-873D-0FE0216201B2}" dt="2021-09-24T10:04:21.630" v="274" actId="478"/>
          <ac:picMkLst>
            <pc:docMk/>
            <pc:sldMk cId="4073000270" sldId="256"/>
            <ac:picMk id="10" creationId="{940C1F28-C6FE-4D3C-83C9-88B3B842216E}"/>
          </ac:picMkLst>
        </pc:picChg>
        <pc:picChg chg="add del mod">
          <ac:chgData name="Ignacio Marino Viña" userId="51eb68beaeea011e" providerId="LiveId" clId="{0509F2DF-B3AC-4DDE-873D-0FE0216201B2}" dt="2021-09-24T10:04:20.264" v="273" actId="478"/>
          <ac:picMkLst>
            <pc:docMk/>
            <pc:sldMk cId="4073000270" sldId="256"/>
            <ac:picMk id="12" creationId="{9F1E809C-1963-49BC-87E2-559426229677}"/>
          </ac:picMkLst>
        </pc:picChg>
        <pc:picChg chg="add del mod">
          <ac:chgData name="Ignacio Marino Viña" userId="51eb68beaeea011e" providerId="LiveId" clId="{0509F2DF-B3AC-4DDE-873D-0FE0216201B2}" dt="2021-09-24T10:04:19.210" v="271" actId="478"/>
          <ac:picMkLst>
            <pc:docMk/>
            <pc:sldMk cId="4073000270" sldId="256"/>
            <ac:picMk id="14" creationId="{8F679811-DAF4-411A-A05D-0A1D7A2A23B0}"/>
          </ac:picMkLst>
        </pc:picChg>
        <pc:picChg chg="add del mod">
          <ac:chgData name="Ignacio Marino Viña" userId="51eb68beaeea011e" providerId="LiveId" clId="{0509F2DF-B3AC-4DDE-873D-0FE0216201B2}" dt="2021-09-24T10:04:09.585" v="263" actId="478"/>
          <ac:picMkLst>
            <pc:docMk/>
            <pc:sldMk cId="4073000270" sldId="256"/>
            <ac:picMk id="16" creationId="{00C8B52A-2C46-456F-B8D5-0549429D8747}"/>
          </ac:picMkLst>
        </pc:picChg>
        <pc:picChg chg="add del mod">
          <ac:chgData name="Ignacio Marino Viña" userId="51eb68beaeea011e" providerId="LiveId" clId="{0509F2DF-B3AC-4DDE-873D-0FE0216201B2}" dt="2021-09-24T10:04:12.432" v="265" actId="478"/>
          <ac:picMkLst>
            <pc:docMk/>
            <pc:sldMk cId="4073000270" sldId="256"/>
            <ac:picMk id="18" creationId="{E08575A9-8957-4D06-B0FE-41BE5825D802}"/>
          </ac:picMkLst>
        </pc:picChg>
        <pc:picChg chg="add del mod">
          <ac:chgData name="Ignacio Marino Viña" userId="51eb68beaeea011e" providerId="LiveId" clId="{0509F2DF-B3AC-4DDE-873D-0FE0216201B2}" dt="2021-09-24T10:04:13.502" v="267" actId="478"/>
          <ac:picMkLst>
            <pc:docMk/>
            <pc:sldMk cId="4073000270" sldId="256"/>
            <ac:picMk id="20" creationId="{A69A06B3-CDA4-4609-8FB3-597E8BC8A586}"/>
          </ac:picMkLst>
        </pc:picChg>
        <pc:picChg chg="add del mod">
          <ac:chgData name="Ignacio Marino Viña" userId="51eb68beaeea011e" providerId="LiveId" clId="{0509F2DF-B3AC-4DDE-873D-0FE0216201B2}" dt="2021-09-24T10:04:15.826" v="269" actId="478"/>
          <ac:picMkLst>
            <pc:docMk/>
            <pc:sldMk cId="4073000270" sldId="256"/>
            <ac:picMk id="22" creationId="{CBF872AD-B00D-495C-8336-595390588B02}"/>
          </ac:picMkLst>
        </pc:picChg>
        <pc:picChg chg="add del mod">
          <ac:chgData name="Ignacio Marino Viña" userId="51eb68beaeea011e" providerId="LiveId" clId="{0509F2DF-B3AC-4DDE-873D-0FE0216201B2}" dt="2021-09-24T10:04:14.791" v="268" actId="478"/>
          <ac:picMkLst>
            <pc:docMk/>
            <pc:sldMk cId="4073000270" sldId="256"/>
            <ac:picMk id="24" creationId="{77624E2A-078A-4153-BCD5-EED3BD21C3BB}"/>
          </ac:picMkLst>
        </pc:picChg>
        <pc:picChg chg="add del mod">
          <ac:chgData name="Ignacio Marino Viña" userId="51eb68beaeea011e" providerId="LiveId" clId="{0509F2DF-B3AC-4DDE-873D-0FE0216201B2}" dt="2021-09-24T10:04:17.667" v="270" actId="478"/>
          <ac:picMkLst>
            <pc:docMk/>
            <pc:sldMk cId="4073000270" sldId="256"/>
            <ac:picMk id="26" creationId="{8711EE35-4701-41FD-9698-D3393179844E}"/>
          </ac:picMkLst>
        </pc:picChg>
        <pc:picChg chg="add del mod">
          <ac:chgData name="Ignacio Marino Viña" userId="51eb68beaeea011e" providerId="LiveId" clId="{0509F2DF-B3AC-4DDE-873D-0FE0216201B2}" dt="2021-09-24T10:04:10.727" v="264" actId="478"/>
          <ac:picMkLst>
            <pc:docMk/>
            <pc:sldMk cId="4073000270" sldId="256"/>
            <ac:picMk id="28" creationId="{3D169F62-1CD6-4154-8EED-A546F91FA7C2}"/>
          </ac:picMkLst>
        </pc:picChg>
        <pc:picChg chg="add del mod">
          <ac:chgData name="Ignacio Marino Viña" userId="51eb68beaeea011e" providerId="LiveId" clId="{0509F2DF-B3AC-4DDE-873D-0FE0216201B2}" dt="2021-09-24T10:13:05.068" v="305"/>
          <ac:picMkLst>
            <pc:docMk/>
            <pc:sldMk cId="4073000270" sldId="256"/>
            <ac:picMk id="30" creationId="{49417E7B-AC53-4607-A928-DC6A88FD1B30}"/>
          </ac:picMkLst>
        </pc:picChg>
        <pc:picChg chg="add mod">
          <ac:chgData name="Ignacio Marino Viña" userId="51eb68beaeea011e" providerId="LiveId" clId="{0509F2DF-B3AC-4DDE-873D-0FE0216201B2}" dt="2021-09-24T09:57:52.492" v="254" actId="962"/>
          <ac:picMkLst>
            <pc:docMk/>
            <pc:sldMk cId="4073000270" sldId="256"/>
            <ac:picMk id="1026" creationId="{A0D9AF86-A8A3-437B-84A9-4E265045294E}"/>
          </ac:picMkLst>
        </pc:picChg>
      </pc:sldChg>
      <pc:sldChg chg="addSp delSp modSp new add del mod">
        <pc:chgData name="Ignacio Marino Viña" userId="51eb68beaeea011e" providerId="LiveId" clId="{0509F2DF-B3AC-4DDE-873D-0FE0216201B2}" dt="2021-09-24T10:13:10.366" v="307" actId="47"/>
        <pc:sldMkLst>
          <pc:docMk/>
          <pc:sldMk cId="2868912950" sldId="257"/>
        </pc:sldMkLst>
        <pc:spChg chg="del">
          <ac:chgData name="Ignacio Marino Viña" userId="51eb68beaeea011e" providerId="LiveId" clId="{0509F2DF-B3AC-4DDE-873D-0FE0216201B2}" dt="2021-09-24T10:10:08.154" v="279" actId="478"/>
          <ac:spMkLst>
            <pc:docMk/>
            <pc:sldMk cId="2868912950" sldId="257"/>
            <ac:spMk id="2" creationId="{808602A3-7D7F-4723-B5DB-388539578049}"/>
          </ac:spMkLst>
        </pc:spChg>
        <pc:spChg chg="del">
          <ac:chgData name="Ignacio Marino Viña" userId="51eb68beaeea011e" providerId="LiveId" clId="{0509F2DF-B3AC-4DDE-873D-0FE0216201B2}" dt="2021-09-24T10:10:10.203" v="280" actId="478"/>
          <ac:spMkLst>
            <pc:docMk/>
            <pc:sldMk cId="2868912950" sldId="257"/>
            <ac:spMk id="3" creationId="{1D7DBFE5-8910-4A3D-BFE1-C92FA20FC9E7}"/>
          </ac:spMkLst>
        </pc:spChg>
        <pc:spChg chg="add mod">
          <ac:chgData name="Ignacio Marino Viña" userId="51eb68beaeea011e" providerId="LiveId" clId="{0509F2DF-B3AC-4DDE-873D-0FE0216201B2}" dt="2021-09-24T10:11:13.397" v="295" actId="164"/>
          <ac:spMkLst>
            <pc:docMk/>
            <pc:sldMk cId="2868912950" sldId="257"/>
            <ac:spMk id="5" creationId="{79C5A902-4250-438F-B5B2-28418070337E}"/>
          </ac:spMkLst>
        </pc:spChg>
        <pc:grpChg chg="add del mod">
          <ac:chgData name="Ignacio Marino Viña" userId="51eb68beaeea011e" providerId="LiveId" clId="{0509F2DF-B3AC-4DDE-873D-0FE0216201B2}" dt="2021-09-24T10:11:15.612" v="296" actId="21"/>
          <ac:grpSpMkLst>
            <pc:docMk/>
            <pc:sldMk cId="2868912950" sldId="257"/>
            <ac:grpSpMk id="6" creationId="{BD32167A-BD30-4290-B303-1F3C5D60892A}"/>
          </ac:grpSpMkLst>
        </pc:grpChg>
        <pc:picChg chg="add mod">
          <ac:chgData name="Ignacio Marino Viña" userId="51eb68beaeea011e" providerId="LiveId" clId="{0509F2DF-B3AC-4DDE-873D-0FE0216201B2}" dt="2021-09-24T10:11:13.397" v="295" actId="164"/>
          <ac:picMkLst>
            <pc:docMk/>
            <pc:sldMk cId="2868912950" sldId="257"/>
            <ac:picMk id="4" creationId="{9CD5969E-624C-4E2C-BC6A-53B3FBA6AE3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16097259542913"/>
          <c:y val="1.2782333138131562E-2"/>
          <c:w val="0.6649790041851189"/>
          <c:h val="0.9531314451601842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2FC-4EC9-B46D-704D242941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2FC-4EC9-B46D-704D242941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FC-4EC9-B46D-704D24294129}"/>
              </c:ext>
            </c:extLst>
          </c:dPt>
          <c:dPt>
            <c:idx val="4"/>
            <c:bubble3D val="0"/>
            <c:explosion val="1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FC-4EC9-B46D-704D2429412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Hoja1!$A$2:$A$11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C-4EC9-B46D-704D24294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0.32573</cdr:x>
      <cdr:y>0</cdr:y>
    </cdr:from>
    <cdr:to>
      <cdr:x>0.47959</cdr:x>
      <cdr:y>0.21893</cdr:y>
    </cdr:to>
    <cdr:pic>
      <cdr:nvPicPr>
        <cdr:cNvPr id="3" name="Imagen 2" descr="Imagen que contiene lego, juguete, hombre, aire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93486990-A4A3-4410-A331-0DC9A3F6E8D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711803">
          <a:off x="2783247" y="-661941"/>
          <a:ext cx="1314633" cy="130510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0.51152</cdr:x>
      <cdr:y>0.03872</cdr:y>
    </cdr:from>
    <cdr:to>
      <cdr:x>0.63081</cdr:x>
      <cdr:y>0.23049</cdr:y>
    </cdr:to>
    <cdr:pic>
      <cdr:nvPicPr>
        <cdr:cNvPr id="5" name="Imagen 4" descr="Un dibujo de un perro&#10;&#10;Descripción generada automáticamente con confianza baja">
          <a:extLst xmlns:a="http://schemas.openxmlformats.org/drawingml/2006/main">
            <a:ext uri="{FF2B5EF4-FFF2-40B4-BE49-F238E27FC236}">
              <a16:creationId xmlns:a16="http://schemas.microsoft.com/office/drawing/2014/main" id="{AAFFF334-9CD4-4053-A4D3-44DFA718738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275649">
          <a:off x="4370703" y="230848"/>
          <a:ext cx="1019317" cy="114316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0.21837</cdr:x>
      <cdr:y>0.16979</cdr:y>
    </cdr:from>
    <cdr:to>
      <cdr:x>0.34547</cdr:x>
      <cdr:y>0.35196</cdr:y>
    </cdr:to>
    <cdr:pic>
      <cdr:nvPicPr>
        <cdr:cNvPr id="7" name="Imagen 6">
          <a:extLst xmlns:a="http://schemas.openxmlformats.org/drawingml/2006/main">
            <a:ext uri="{FF2B5EF4-FFF2-40B4-BE49-F238E27FC236}">
              <a16:creationId xmlns:a16="http://schemas.microsoft.com/office/drawing/2014/main" id="{DA03D759-6AAF-4B15-97BA-79B985EAAD2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695023">
          <a:off x="1865871" y="1012149"/>
          <a:ext cx="1086002" cy="108600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0.61728</cdr:x>
      <cdr:y>0.58828</cdr:y>
    </cdr:from>
    <cdr:to>
      <cdr:x>0.7678</cdr:x>
      <cdr:y>0.80401</cdr:y>
    </cdr:to>
    <cdr:pic>
      <cdr:nvPicPr>
        <cdr:cNvPr id="9" name="Imagen 8" descr="Un dibujo de una persona&#10;&#10;Descripción generada automáticamente con confianza media">
          <a:extLst xmlns:a="http://schemas.openxmlformats.org/drawingml/2006/main">
            <a:ext uri="{FF2B5EF4-FFF2-40B4-BE49-F238E27FC236}">
              <a16:creationId xmlns:a16="http://schemas.microsoft.com/office/drawing/2014/main" id="{9C13C705-AE57-43D0-8067-46387B29B6E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5478873">
          <a:off x="5274418" y="3506918"/>
          <a:ext cx="1286054" cy="128605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0.32997</cdr:x>
      <cdr:y>0.72824</cdr:y>
    </cdr:from>
    <cdr:to>
      <cdr:x>0.47379</cdr:x>
      <cdr:y>0.93438</cdr:y>
    </cdr:to>
    <cdr:pic>
      <cdr:nvPicPr>
        <cdr:cNvPr id="11" name="Imagen 10" descr="Un dibujo de un personaje de caricatura&#10;&#10;Descripción generada automáticamente con confianza baja">
          <a:extLst xmlns:a="http://schemas.openxmlformats.org/drawingml/2006/main">
            <a:ext uri="{FF2B5EF4-FFF2-40B4-BE49-F238E27FC236}">
              <a16:creationId xmlns:a16="http://schemas.microsoft.com/office/drawing/2014/main" id="{61E9815C-C4E2-4390-9479-D57FB46C388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819470" y="4341271"/>
          <a:ext cx="1228896" cy="12288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0.61831</cdr:x>
      <cdr:y>0.1562</cdr:y>
    </cdr:from>
    <cdr:to>
      <cdr:x>0.76436</cdr:x>
      <cdr:y>0.36554</cdr:y>
    </cdr:to>
    <cdr:pic>
      <cdr:nvPicPr>
        <cdr:cNvPr id="13" name="Imagen 12" descr="Una caricatura de una persona&#10;&#10;Descripción generada automáticamente con confianza media">
          <a:extLst xmlns:a="http://schemas.openxmlformats.org/drawingml/2006/main">
            <a:ext uri="{FF2B5EF4-FFF2-40B4-BE49-F238E27FC236}">
              <a16:creationId xmlns:a16="http://schemas.microsoft.com/office/drawing/2014/main" id="{F29CD304-04E6-4222-A464-3C78DB29B5E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506511">
          <a:off x="5283201" y="931178"/>
          <a:ext cx="1247949" cy="124794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0.15565</cdr:x>
      <cdr:y>0.37415</cdr:y>
    </cdr:from>
    <cdr:to>
      <cdr:x>0.31174</cdr:x>
      <cdr:y>0.59627</cdr:y>
    </cdr:to>
    <cdr:pic>
      <cdr:nvPicPr>
        <cdr:cNvPr id="15" name="Imagen 14" descr="Una caricatura de una persona&#10;&#10;Descripción generada automáticamente con confianza baja">
          <a:extLst xmlns:a="http://schemas.openxmlformats.org/drawingml/2006/main">
            <a:ext uri="{FF2B5EF4-FFF2-40B4-BE49-F238E27FC236}">
              <a16:creationId xmlns:a16="http://schemas.microsoft.com/office/drawing/2014/main" id="{E4EE2108-718B-455D-8CC1-9CE48DFCA33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263712">
          <a:off x="1329995" y="2230420"/>
          <a:ext cx="1333686" cy="132416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0.6635</cdr:x>
      <cdr:y>0.3736</cdr:y>
    </cdr:from>
    <cdr:to>
      <cdr:x>0.81847</cdr:x>
      <cdr:y>0.59572</cdr:y>
    </cdr:to>
    <cdr:pic>
      <cdr:nvPicPr>
        <cdr:cNvPr id="17" name="Imagen 16" descr="Imagen que contiene computer, reloj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220D39FB-CC12-4877-A30C-29866D0B71A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120238">
          <a:off x="5669280" y="2227156"/>
          <a:ext cx="1324160" cy="132416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0.22031</cdr:x>
      <cdr:y>0.63465</cdr:y>
    </cdr:from>
    <cdr:to>
      <cdr:x>0.32957</cdr:x>
      <cdr:y>0.79126</cdr:y>
    </cdr:to>
    <cdr:pic>
      <cdr:nvPicPr>
        <cdr:cNvPr id="19" name="Imagen 18" descr="Un dibujo animado con letras&#10;&#10;Descripción generada automáticamente con confianza media">
          <a:extLst xmlns:a="http://schemas.openxmlformats.org/drawingml/2006/main">
            <a:ext uri="{FF2B5EF4-FFF2-40B4-BE49-F238E27FC236}">
              <a16:creationId xmlns:a16="http://schemas.microsoft.com/office/drawing/2014/main" id="{6CFC5EDB-A77C-4AA3-9827-64FAB40C6A0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178372">
          <a:off x="1882422" y="3783388"/>
          <a:ext cx="933580" cy="93358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0.49017</cdr:x>
      <cdr:y>0.74073</cdr:y>
    </cdr:from>
    <cdr:to>
      <cdr:x>0.63957</cdr:x>
      <cdr:y>0.94528</cdr:y>
    </cdr:to>
    <cdr:pic>
      <cdr:nvPicPr>
        <cdr:cNvPr id="21" name="Imagen 20" descr="Imagen que contiene texto, dibuj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66496221-E92D-4954-9B99-BD95E571065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188274" y="4415776"/>
          <a:ext cx="1276528" cy="121937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79EAE-19D2-41D0-B623-FCC859B5D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A819B5-66B8-495D-837F-04DC1B810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2EE876-CBF7-43E5-9A5C-49296D513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2F7198-7170-40A9-ADD7-A207D90F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EA0EDA-DDB8-481E-87DC-BCD55B1A0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88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B821F-6169-486C-AC4D-8F64FBBC5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03A816-8308-448C-B30A-84CA3550F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DF6263-EFB5-4354-B463-1C053658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FBB8D0-C51C-41E1-86E8-EECF9043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57922E-0A99-4800-82D2-9A4045FB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27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D6E272-E819-4801-8FD7-A3FF08D18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EED99F-9697-4442-B5DC-35083DD02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EF8E84-3386-4923-816C-94CE6690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383478-8A40-49A6-B452-1C4F41BA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52CFA-A5CF-4271-9194-CE74B4DA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91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D4655-CEF5-4173-BA5C-3C006A79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9547AA-38AE-4D44-84D2-C050867A0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6EEC5A-C55E-4BDE-AF9C-DD7A1D2E8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56505B-2617-4930-814D-6BD344C8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2EA707-E9E4-4270-AA66-9A88A8584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25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9A097-19F8-491B-9A72-2012420F1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EDBF52-8D2C-4B29-A431-0397ADB39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A9A789-14DD-4716-9B9A-EE98158DC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FC23A5-FD4E-48DB-9ACD-350013F8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0C3B55-E1DF-4907-8CA6-9594BA5E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16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DE342-8717-41BC-AC17-1065920E9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FE20ED-9D11-4105-83EE-B25770600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A91ACF-A637-4202-A4D6-4E8A26C8A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29DE29-96D5-4342-A0B7-322F6B1C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650F69-97E4-4C6D-9D55-609E3877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225320-21E6-40B4-8880-DF865E754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17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91FE8-6163-4476-B1BC-83362C04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1D6918-3741-438D-8C78-C79AD22C4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6B91B7-A306-4C2F-A30C-FD33180BF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CCC043-D373-4083-98BC-003C9559B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BC05D3-6F43-462F-AF6B-ADBD46D6E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53935B4-6BBC-4BCD-A39B-95FCE674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C03724-4F80-4C84-9956-8544B17F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553A54-2271-41A5-B237-DF840805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7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DE84D-5280-4562-A046-4D448525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94226B-CC95-4C90-B300-3C2BF44A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CE816D-C7CB-4803-8395-2F706647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C6539D1-90A3-4738-9F46-8CD1A9FD2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36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7907C9-1E31-459C-9596-759B42C0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E3A954-3820-4AAF-90FE-89B1ABF2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5894AC-8FD5-48DE-B8AC-056ACA4A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21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CA769-25B5-4B6B-A911-C54199F43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16AFF8-B8A4-48F4-8708-D52C721AE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C1CAE5-7BFF-4EE7-9EBD-EDAB07C16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B6EBF8-3401-4280-8F72-06C3F44B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D8EFCD-7257-4684-89C4-F1E0EE2D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311F50-D795-4382-A361-6205E202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98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8BC28-9C07-41B5-83A7-6434DD3DE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0C4E7CB-ADB5-4465-9AC6-09F89F737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79CE66-CC01-4084-BD3C-8D93488DC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C28B26-ED08-427B-9061-09593920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F8C9E0-46D6-41CD-86F1-52E026BA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99ECB1-1884-471B-939D-E79C635F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32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E16CF24-6D63-4C02-A373-BC272156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2050E9-F054-4472-A9CE-0B7A0FDD6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B1DAC3-691B-477E-A510-C282D9F28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4A177-03B9-4D54-8648-FB2E58B7A43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73A5D2-4846-4DB0-8D18-ABC851445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F432F1-1363-4AB4-ABBD-2365DBB1C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4CC4-D7C7-4EEF-BC4D-4B122881D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54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0E2DCA0-2946-4127-89B6-DBC09B9746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6043487"/>
              </p:ext>
            </p:extLst>
          </p:nvPr>
        </p:nvGraphicFramePr>
        <p:xfrm>
          <a:off x="1968981" y="896647"/>
          <a:ext cx="8544560" cy="5961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438882D6-1644-4C81-9B6A-542912D91BD8}"/>
              </a:ext>
            </a:extLst>
          </p:cNvPr>
          <p:cNvSpPr/>
          <p:nvPr/>
        </p:nvSpPr>
        <p:spPr>
          <a:xfrm rot="18077665">
            <a:off x="2328418" y="809166"/>
            <a:ext cx="1174363" cy="1501716"/>
          </a:xfrm>
          <a:prstGeom prst="downArrow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26" name="sherlock">
            <a:extLst>
              <a:ext uri="{FF2B5EF4-FFF2-40B4-BE49-F238E27FC236}">
                <a16:creationId xmlns:a16="http://schemas.microsoft.com/office/drawing/2014/main" id="{A0D9AF86-A8A3-437B-84A9-4E2650452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899" y="3079699"/>
            <a:ext cx="1204063" cy="120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C6A14D66-CB0F-45BF-9E80-64A4165F796C}"/>
              </a:ext>
            </a:extLst>
          </p:cNvPr>
          <p:cNvSpPr txBox="1"/>
          <p:nvPr/>
        </p:nvSpPr>
        <p:spPr>
          <a:xfrm>
            <a:off x="6902934" y="160418"/>
            <a:ext cx="6457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solidFill>
                  <a:srgbClr val="C00000"/>
                </a:solidFill>
                <a:latin typeface="Lucida Handwriting" panose="03010101010101010101" pitchFamily="66" charset="0"/>
              </a:rPr>
              <a:t>Jobs´ wheel</a:t>
            </a:r>
          </a:p>
        </p:txBody>
      </p:sp>
    </p:spTree>
    <p:extLst>
      <p:ext uri="{BB962C8B-B14F-4D97-AF65-F5344CB8AC3E}">
        <p14:creationId xmlns:p14="http://schemas.microsoft.com/office/powerpoint/2010/main" val="407300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Aida Mencia</dc:creator>
  <cp:lastModifiedBy>Aida Mencia</cp:lastModifiedBy>
  <cp:revision>1</cp:revision>
  <dcterms:created xsi:type="dcterms:W3CDTF">2021-09-24T08:35:19Z</dcterms:created>
  <dcterms:modified xsi:type="dcterms:W3CDTF">2021-09-24T10:20:00Z</dcterms:modified>
</cp:coreProperties>
</file>