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8EE1E-EEBD-4B90-B5F3-E1A8101D4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68BF9D-4536-435D-B063-776A25286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E0411B-3E2D-4C06-8040-F00C2B5B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E02A-E25A-44D8-800A-023080ADDE25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DC00C5-5456-4338-AAF2-7ED88110E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E2E879-9AA4-4CA6-A2EA-6FA7EC20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81ED-9ADB-434B-A6E4-EB5AEBBED0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66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ADA6F-7C34-4CB7-9293-31924482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06BE36-B050-425F-8FED-E9B0FFDB7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04E11E-7E3C-4513-B56C-DF735BCB9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E02A-E25A-44D8-800A-023080ADDE25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CABA7-F669-47F7-AD3B-0622777F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56BF7D-0C3E-4510-BEAE-FD90628A7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81ED-9ADB-434B-A6E4-EB5AEBBED0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93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34C2CA-7299-48E8-8400-A9F74EF1D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3619A8-481B-448E-BEB7-CCCBBD69A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EA6660-2DD4-422B-BC67-74721E0C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E02A-E25A-44D8-800A-023080ADDE25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03503E-73D3-4489-B343-15B000E4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12F32-A9F0-4D13-B182-02462770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81ED-9ADB-434B-A6E4-EB5AEBBED0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89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379B2-F99C-4ADF-9BC4-7E771081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DF6F2E-76AC-431E-9FA5-231E93146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9B0DF6-351B-42C7-A3BA-181BF2486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E02A-E25A-44D8-800A-023080ADDE25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78A48E-D4B8-45DD-92FB-951E5115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7CF6FF-03B4-420C-807B-BA06E1420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81ED-9ADB-434B-A6E4-EB5AEBBED0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31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8551C-7875-4D8F-AE87-1BB710969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C6BA5D-D04A-480A-8DE8-5913051F1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9366EB-8F8C-4607-9C8E-4A8F580BA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E02A-E25A-44D8-800A-023080ADDE25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4EFFD9-AF92-45B1-AD23-756ED97F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F325E5-F96F-4429-A6B6-49113CA48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81ED-9ADB-434B-A6E4-EB5AEBBED0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84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54EBE8-20DC-4009-8EBC-1F52C47B5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3FB6F5-5669-47C1-8FD4-EA3526901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B484C2-53C5-4DD2-9C1E-3B9F03860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3EAFFC-B99D-4F55-9016-5253AD65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E02A-E25A-44D8-800A-023080ADDE25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1E0BA5-AF43-43E9-BE8C-7E361BA32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F7E6DC-C4E8-42F8-85C5-C5AEC7F72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81ED-9ADB-434B-A6E4-EB5AEBBED0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8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A839C-16A7-4A75-9C23-A461875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AFFBDD-FFC8-4C86-9DAA-997064861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1B0066-D2A7-4EE8-9F7D-59011F5E0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B348AB5-5544-4CC0-A11C-5B880D83D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94EEA1-BBC1-48B9-A483-0275B160B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B52B20-2AA6-4856-9702-CBAB50E53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E02A-E25A-44D8-800A-023080ADDE25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10FA8B-F400-499A-848E-6024E770E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1266A6C-24FC-4C50-86B2-02E46EDBD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81ED-9ADB-434B-A6E4-EB5AEBBED0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64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84F07-38F2-4F5A-9DA8-91027F2CF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96D8B5-6189-4006-B13D-CE2BE8AF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E02A-E25A-44D8-800A-023080ADDE25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8EC1FB2-FB9E-46E5-8889-CD3C182C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EC5245-199A-478D-9705-9162E9309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81ED-9ADB-434B-A6E4-EB5AEBBED0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30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4EA3791-A115-49B2-BCB3-D76FA3493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E02A-E25A-44D8-800A-023080ADDE25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2A20C7-FB85-4407-9818-9EFA6C25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16E8F6D-3C0B-4EDF-B916-068F976CC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81ED-9ADB-434B-A6E4-EB5AEBBED0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00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9F73BE-6EF3-4A30-86D9-260B2F2F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5CA09F-83CF-49B2-AB88-98ACE384A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289692-7E1B-4DDC-9474-6F1D817F1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6A970C-D4F1-48E7-BC0C-65782331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E02A-E25A-44D8-800A-023080ADDE25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5BAD58-A8E3-4B9E-9438-CAEBE5C6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1B8DBC-F78B-4657-86AB-96C329DEF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81ED-9ADB-434B-A6E4-EB5AEBBED0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47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D95FC-5006-45CE-AED6-2BED191F2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1DF4FA-0515-47B9-B5CC-37567FF16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ABF34A-CA61-498D-A6F3-A66B88FD3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F6C678-6F16-4602-8AA3-45A9ADE0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E02A-E25A-44D8-800A-023080ADDE25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925383-1275-4B5D-A44A-C3B088CB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42AB4E-FE1E-45E6-8516-B1D0F63D0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81ED-9ADB-434B-A6E4-EB5AEBBED0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23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500E70-986C-4696-B167-2BC650E13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A73203-A66A-4C96-9526-10BFD623F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630725-BBC9-423B-A6BA-26B0A71F1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8E02A-E25A-44D8-800A-023080ADDE25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D583E5-65DE-4D44-A850-FD5626D23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FE64AA-167D-4AF2-BD83-20977C772B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381ED-9ADB-434B-A6E4-EB5AEBBED0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22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iángulo isósceles 16">
            <a:extLst>
              <a:ext uri="{FF2B5EF4-FFF2-40B4-BE49-F238E27FC236}">
                <a16:creationId xmlns:a16="http://schemas.microsoft.com/office/drawing/2014/main" id="{E2F2F3BC-452E-4B91-8C08-05472F759EDE}"/>
              </a:ext>
            </a:extLst>
          </p:cNvPr>
          <p:cNvSpPr/>
          <p:nvPr/>
        </p:nvSpPr>
        <p:spPr>
          <a:xfrm rot="10800000">
            <a:off x="5660760" y="1004503"/>
            <a:ext cx="1292275" cy="1089110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05BEAFDB-FF12-4E11-B8BB-2AB258DFC1BC}"/>
              </a:ext>
            </a:extLst>
          </p:cNvPr>
          <p:cNvGrpSpPr/>
          <p:nvPr/>
        </p:nvGrpSpPr>
        <p:grpSpPr>
          <a:xfrm>
            <a:off x="3786897" y="1493601"/>
            <a:ext cx="5040000" cy="5040000"/>
            <a:chOff x="3140764" y="909000"/>
            <a:chExt cx="5040000" cy="5040000"/>
          </a:xfrm>
        </p:grpSpPr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6FC75FEA-8AB2-42EE-9642-52A20D5CB17A}"/>
                </a:ext>
              </a:extLst>
            </p:cNvPr>
            <p:cNvSpPr/>
            <p:nvPr/>
          </p:nvSpPr>
          <p:spPr>
            <a:xfrm>
              <a:off x="3140764" y="909000"/>
              <a:ext cx="5040000" cy="50400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6E6F243D-569B-4A1D-8A31-1001819E245D}"/>
                </a:ext>
              </a:extLst>
            </p:cNvPr>
            <p:cNvSpPr/>
            <p:nvPr/>
          </p:nvSpPr>
          <p:spPr>
            <a:xfrm>
              <a:off x="3500764" y="1267589"/>
              <a:ext cx="4320000" cy="4320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40" name="Rectángulo 39">
            <a:extLst>
              <a:ext uri="{FF2B5EF4-FFF2-40B4-BE49-F238E27FC236}">
                <a16:creationId xmlns:a16="http://schemas.microsoft.com/office/drawing/2014/main" id="{0766E281-43A0-4CB7-9D73-46800647990B}"/>
              </a:ext>
            </a:extLst>
          </p:cNvPr>
          <p:cNvSpPr/>
          <p:nvPr/>
        </p:nvSpPr>
        <p:spPr>
          <a:xfrm>
            <a:off x="7770969" y="2419466"/>
            <a:ext cx="660444" cy="220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7" name="Grupo 46">
            <a:extLst>
              <a:ext uri="{FF2B5EF4-FFF2-40B4-BE49-F238E27FC236}">
                <a16:creationId xmlns:a16="http://schemas.microsoft.com/office/drawing/2014/main" id="{6B7862AE-8566-4624-AA4C-609A71D96F9D}"/>
              </a:ext>
            </a:extLst>
          </p:cNvPr>
          <p:cNvGrpSpPr/>
          <p:nvPr/>
        </p:nvGrpSpPr>
        <p:grpSpPr>
          <a:xfrm>
            <a:off x="5927334" y="2745638"/>
            <a:ext cx="759125" cy="2533103"/>
            <a:chOff x="1293961" y="2419466"/>
            <a:chExt cx="759125" cy="2533103"/>
          </a:xfrm>
        </p:grpSpPr>
        <p:cxnSp>
          <p:nvCxnSpPr>
            <p:cNvPr id="43" name="Conector recto de flecha 42">
              <a:extLst>
                <a:ext uri="{FF2B5EF4-FFF2-40B4-BE49-F238E27FC236}">
                  <a16:creationId xmlns:a16="http://schemas.microsoft.com/office/drawing/2014/main" id="{FAD45961-FEF5-4C2D-ABFA-8824875707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3524" y="2419466"/>
              <a:ext cx="0" cy="154924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2E82EB8C-8E13-4AEE-939B-876A45BB87E2}"/>
                </a:ext>
              </a:extLst>
            </p:cNvPr>
            <p:cNvSpPr/>
            <p:nvPr/>
          </p:nvSpPr>
          <p:spPr>
            <a:xfrm>
              <a:off x="1293961" y="2419466"/>
              <a:ext cx="759125" cy="25331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93466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josep guiu viaplana</dc:creator>
  <cp:lastModifiedBy>josep guiu viaplana</cp:lastModifiedBy>
  <cp:revision>2</cp:revision>
  <dcterms:created xsi:type="dcterms:W3CDTF">2021-09-10T04:56:10Z</dcterms:created>
  <dcterms:modified xsi:type="dcterms:W3CDTF">2021-09-10T05:33:44Z</dcterms:modified>
</cp:coreProperties>
</file>