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95D607-1E44-4303-8DEB-84BAAE821344}" v="318" dt="2021-09-24T08:04:24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00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nacio Marino Viña" userId="51eb68beaeea011e" providerId="LiveId" clId="{D195D607-1E44-4303-8DEB-84BAAE821344}"/>
    <pc:docChg chg="undo custSel addSld delSld modSld">
      <pc:chgData name="Ignacio Marino Viña" userId="51eb68beaeea011e" providerId="LiveId" clId="{D195D607-1E44-4303-8DEB-84BAAE821344}" dt="2021-09-24T08:04:24.066" v="551"/>
      <pc:docMkLst>
        <pc:docMk/>
      </pc:docMkLst>
      <pc:sldChg chg="addSp delSp modSp mod delAnim modAnim">
        <pc:chgData name="Ignacio Marino Viña" userId="51eb68beaeea011e" providerId="LiveId" clId="{D195D607-1E44-4303-8DEB-84BAAE821344}" dt="2021-09-24T08:04:24.066" v="551"/>
        <pc:sldMkLst>
          <pc:docMk/>
          <pc:sldMk cId="1566935042" sldId="256"/>
        </pc:sldMkLst>
        <pc:spChg chg="add del mod">
          <ac:chgData name="Ignacio Marino Viña" userId="51eb68beaeea011e" providerId="LiveId" clId="{D195D607-1E44-4303-8DEB-84BAAE821344}" dt="2021-09-24T07:47:14.468" v="396" actId="478"/>
          <ac:spMkLst>
            <pc:docMk/>
            <pc:sldMk cId="1566935042" sldId="256"/>
            <ac:spMk id="2" creationId="{62E2ED58-53F7-445C-94F2-1940B0819E49}"/>
          </ac:spMkLst>
        </pc:spChg>
        <pc:spChg chg="add del mod modVis">
          <ac:chgData name="Ignacio Marino Viña" userId="51eb68beaeea011e" providerId="LiveId" clId="{D195D607-1E44-4303-8DEB-84BAAE821344}" dt="2021-09-24T07:50:03.299" v="421" actId="478"/>
          <ac:spMkLst>
            <pc:docMk/>
            <pc:sldMk cId="1566935042" sldId="256"/>
            <ac:spMk id="27" creationId="{BA8A2CA3-A69B-40BE-88D3-C50F6A80FC90}"/>
          </ac:spMkLst>
        </pc:spChg>
        <pc:spChg chg="add del mod">
          <ac:chgData name="Ignacio Marino Viña" userId="51eb68beaeea011e" providerId="LiveId" clId="{D195D607-1E44-4303-8DEB-84BAAE821344}" dt="2021-09-24T07:50:05.261" v="422" actId="478"/>
          <ac:spMkLst>
            <pc:docMk/>
            <pc:sldMk cId="1566935042" sldId="256"/>
            <ac:spMk id="28" creationId="{E020185E-585F-4DF4-BCD1-060EE4C632EB}"/>
          </ac:spMkLst>
        </pc:spChg>
        <pc:spChg chg="add del mod">
          <ac:chgData name="Ignacio Marino Viña" userId="51eb68beaeea011e" providerId="LiveId" clId="{D195D607-1E44-4303-8DEB-84BAAE821344}" dt="2021-09-24T07:50:07.058" v="424" actId="478"/>
          <ac:spMkLst>
            <pc:docMk/>
            <pc:sldMk cId="1566935042" sldId="256"/>
            <ac:spMk id="29" creationId="{8CBECEE4-A1FB-4F00-B874-14DE0ECBF194}"/>
          </ac:spMkLst>
        </pc:spChg>
        <pc:spChg chg="add del mod">
          <ac:chgData name="Ignacio Marino Viña" userId="51eb68beaeea011e" providerId="LiveId" clId="{D195D607-1E44-4303-8DEB-84BAAE821344}" dt="2021-09-24T07:50:08.710" v="425" actId="478"/>
          <ac:spMkLst>
            <pc:docMk/>
            <pc:sldMk cId="1566935042" sldId="256"/>
            <ac:spMk id="30" creationId="{1D34A052-D130-43DF-A0D0-D93A88B4700B}"/>
          </ac:spMkLst>
        </pc:spChg>
        <pc:spChg chg="add del mod">
          <ac:chgData name="Ignacio Marino Viña" userId="51eb68beaeea011e" providerId="LiveId" clId="{D195D607-1E44-4303-8DEB-84BAAE821344}" dt="2021-09-24T07:50:10.165" v="426" actId="478"/>
          <ac:spMkLst>
            <pc:docMk/>
            <pc:sldMk cId="1566935042" sldId="256"/>
            <ac:spMk id="31" creationId="{36ACD91B-931E-4EB4-82D0-F62CBCC43242}"/>
          </ac:spMkLst>
        </pc:spChg>
        <pc:spChg chg="add del mod">
          <ac:chgData name="Ignacio Marino Viña" userId="51eb68beaeea011e" providerId="LiveId" clId="{D195D607-1E44-4303-8DEB-84BAAE821344}" dt="2021-09-24T07:50:11.576" v="427" actId="478"/>
          <ac:spMkLst>
            <pc:docMk/>
            <pc:sldMk cId="1566935042" sldId="256"/>
            <ac:spMk id="32" creationId="{BBAC10AA-0622-49AE-B5D1-4A091AFD9AEB}"/>
          </ac:spMkLst>
        </pc:spChg>
        <pc:spChg chg="add del mod">
          <ac:chgData name="Ignacio Marino Viña" userId="51eb68beaeea011e" providerId="LiveId" clId="{D195D607-1E44-4303-8DEB-84BAAE821344}" dt="2021-09-24T07:50:12.935" v="428" actId="478"/>
          <ac:spMkLst>
            <pc:docMk/>
            <pc:sldMk cId="1566935042" sldId="256"/>
            <ac:spMk id="33" creationId="{AFEAF5DB-FB84-46A9-BC52-496EFCDEBF0A}"/>
          </ac:spMkLst>
        </pc:spChg>
        <pc:spChg chg="add del mod">
          <ac:chgData name="Ignacio Marino Viña" userId="51eb68beaeea011e" providerId="LiveId" clId="{D195D607-1E44-4303-8DEB-84BAAE821344}" dt="2021-09-24T07:50:14.675" v="429" actId="478"/>
          <ac:spMkLst>
            <pc:docMk/>
            <pc:sldMk cId="1566935042" sldId="256"/>
            <ac:spMk id="34" creationId="{3A28F13B-B4FB-47D8-A647-8DF6B43D8D79}"/>
          </ac:spMkLst>
        </pc:spChg>
        <pc:spChg chg="add del mod">
          <ac:chgData name="Ignacio Marino Viña" userId="51eb68beaeea011e" providerId="LiveId" clId="{D195D607-1E44-4303-8DEB-84BAAE821344}" dt="2021-09-24T07:50:16.338" v="430" actId="478"/>
          <ac:spMkLst>
            <pc:docMk/>
            <pc:sldMk cId="1566935042" sldId="256"/>
            <ac:spMk id="35" creationId="{0D9D3BFB-1AA7-4B39-A9DF-0D4D1C3C08D4}"/>
          </ac:spMkLst>
        </pc:spChg>
        <pc:spChg chg="add del mod">
          <ac:chgData name="Ignacio Marino Viña" userId="51eb68beaeea011e" providerId="LiveId" clId="{D195D607-1E44-4303-8DEB-84BAAE821344}" dt="2021-09-24T07:50:18.084" v="431" actId="478"/>
          <ac:spMkLst>
            <pc:docMk/>
            <pc:sldMk cId="1566935042" sldId="256"/>
            <ac:spMk id="36" creationId="{0DD890DC-495E-40F3-9792-A96939B9E379}"/>
          </ac:spMkLst>
        </pc:spChg>
        <pc:spChg chg="add del mod">
          <ac:chgData name="Ignacio Marino Viña" userId="51eb68beaeea011e" providerId="LiveId" clId="{D195D607-1E44-4303-8DEB-84BAAE821344}" dt="2021-09-24T07:03:29.411" v="196" actId="478"/>
          <ac:spMkLst>
            <pc:docMk/>
            <pc:sldMk cId="1566935042" sldId="256"/>
            <ac:spMk id="37" creationId="{5524C2F4-0ECE-4510-A8FE-A31BAB03DEB9}"/>
          </ac:spMkLst>
        </pc:spChg>
        <pc:spChg chg="add del mod">
          <ac:chgData name="Ignacio Marino Viña" userId="51eb68beaeea011e" providerId="LiveId" clId="{D195D607-1E44-4303-8DEB-84BAAE821344}" dt="2021-09-24T07:03:29.411" v="196" actId="478"/>
          <ac:spMkLst>
            <pc:docMk/>
            <pc:sldMk cId="1566935042" sldId="256"/>
            <ac:spMk id="38" creationId="{DC2CF2DB-7AC0-4616-88B9-ED91692A8128}"/>
          </ac:spMkLst>
        </pc:spChg>
        <pc:spChg chg="add del mod">
          <ac:chgData name="Ignacio Marino Viña" userId="51eb68beaeea011e" providerId="LiveId" clId="{D195D607-1E44-4303-8DEB-84BAAE821344}" dt="2021-09-24T07:03:29.411" v="196" actId="478"/>
          <ac:spMkLst>
            <pc:docMk/>
            <pc:sldMk cId="1566935042" sldId="256"/>
            <ac:spMk id="39" creationId="{CDD83DC7-585E-4D68-B665-F7A9FE7CAB1E}"/>
          </ac:spMkLst>
        </pc:spChg>
        <pc:spChg chg="add del mod">
          <ac:chgData name="Ignacio Marino Viña" userId="51eb68beaeea011e" providerId="LiveId" clId="{D195D607-1E44-4303-8DEB-84BAAE821344}" dt="2021-09-24T07:03:29.411" v="196" actId="478"/>
          <ac:spMkLst>
            <pc:docMk/>
            <pc:sldMk cId="1566935042" sldId="256"/>
            <ac:spMk id="40" creationId="{92FFFB1F-B9ED-456E-8BFF-2FD63593EF99}"/>
          </ac:spMkLst>
        </pc:spChg>
        <pc:spChg chg="add del mod">
          <ac:chgData name="Ignacio Marino Viña" userId="51eb68beaeea011e" providerId="LiveId" clId="{D195D607-1E44-4303-8DEB-84BAAE821344}" dt="2021-09-24T07:47:09.949" v="394" actId="478"/>
          <ac:spMkLst>
            <pc:docMk/>
            <pc:sldMk cId="1566935042" sldId="256"/>
            <ac:spMk id="41" creationId="{555BD592-CB03-4508-82B5-DA33C7D8F5D8}"/>
          </ac:spMkLst>
        </pc:spChg>
        <pc:spChg chg="add del mod">
          <ac:chgData name="Ignacio Marino Viña" userId="51eb68beaeea011e" providerId="LiveId" clId="{D195D607-1E44-4303-8DEB-84BAAE821344}" dt="2021-09-24T07:47:17.126" v="397" actId="478"/>
          <ac:spMkLst>
            <pc:docMk/>
            <pc:sldMk cId="1566935042" sldId="256"/>
            <ac:spMk id="42" creationId="{22D2B559-D237-450B-9F9A-D0C45F45C9E4}"/>
          </ac:spMkLst>
        </pc:spChg>
        <pc:spChg chg="add del mod">
          <ac:chgData name="Ignacio Marino Viña" userId="51eb68beaeea011e" providerId="LiveId" clId="{D195D607-1E44-4303-8DEB-84BAAE821344}" dt="2021-09-24T07:47:19.636" v="398" actId="478"/>
          <ac:spMkLst>
            <pc:docMk/>
            <pc:sldMk cId="1566935042" sldId="256"/>
            <ac:spMk id="43" creationId="{309971EA-E643-46D2-8A1B-856633B90053}"/>
          </ac:spMkLst>
        </pc:spChg>
        <pc:spChg chg="add del mod">
          <ac:chgData name="Ignacio Marino Viña" userId="51eb68beaeea011e" providerId="LiveId" clId="{D195D607-1E44-4303-8DEB-84BAAE821344}" dt="2021-09-24T07:47:24.104" v="400" actId="478"/>
          <ac:spMkLst>
            <pc:docMk/>
            <pc:sldMk cId="1566935042" sldId="256"/>
            <ac:spMk id="44" creationId="{65265A7C-9E3C-48B9-8621-93F7561F4979}"/>
          </ac:spMkLst>
        </pc:spChg>
        <pc:spChg chg="add del mod">
          <ac:chgData name="Ignacio Marino Viña" userId="51eb68beaeea011e" providerId="LiveId" clId="{D195D607-1E44-4303-8DEB-84BAAE821344}" dt="2021-09-24T07:47:40.522" v="406" actId="478"/>
          <ac:spMkLst>
            <pc:docMk/>
            <pc:sldMk cId="1566935042" sldId="256"/>
            <ac:spMk id="45" creationId="{FA011D17-5845-4982-8E79-D3ADB8964552}"/>
          </ac:spMkLst>
        </pc:spChg>
        <pc:spChg chg="add del mod">
          <ac:chgData name="Ignacio Marino Viña" userId="51eb68beaeea011e" providerId="LiveId" clId="{D195D607-1E44-4303-8DEB-84BAAE821344}" dt="2021-09-24T07:47:37.565" v="405" actId="478"/>
          <ac:spMkLst>
            <pc:docMk/>
            <pc:sldMk cId="1566935042" sldId="256"/>
            <ac:spMk id="46" creationId="{3C3BFD75-CB0E-4557-92E5-6A8B7715826F}"/>
          </ac:spMkLst>
        </pc:spChg>
        <pc:spChg chg="add del mod">
          <ac:chgData name="Ignacio Marino Viña" userId="51eb68beaeea011e" providerId="LiveId" clId="{D195D607-1E44-4303-8DEB-84BAAE821344}" dt="2021-09-24T07:47:34.463" v="404" actId="478"/>
          <ac:spMkLst>
            <pc:docMk/>
            <pc:sldMk cId="1566935042" sldId="256"/>
            <ac:spMk id="47" creationId="{30BF80E6-2AEE-412D-9306-EC2FF34EA18E}"/>
          </ac:spMkLst>
        </pc:spChg>
        <pc:spChg chg="add del mod">
          <ac:chgData name="Ignacio Marino Viña" userId="51eb68beaeea011e" providerId="LiveId" clId="{D195D607-1E44-4303-8DEB-84BAAE821344}" dt="2021-09-24T07:47:31.335" v="403" actId="478"/>
          <ac:spMkLst>
            <pc:docMk/>
            <pc:sldMk cId="1566935042" sldId="256"/>
            <ac:spMk id="48" creationId="{33221F2A-C63D-498E-81DC-2D9FA31B4985}"/>
          </ac:spMkLst>
        </pc:spChg>
        <pc:spChg chg="add del mod">
          <ac:chgData name="Ignacio Marino Viña" userId="51eb68beaeea011e" providerId="LiveId" clId="{D195D607-1E44-4303-8DEB-84BAAE821344}" dt="2021-09-24T07:47:28.590" v="402" actId="478"/>
          <ac:spMkLst>
            <pc:docMk/>
            <pc:sldMk cId="1566935042" sldId="256"/>
            <ac:spMk id="49" creationId="{CCDBD2DF-6035-47F6-92F3-E68882F56546}"/>
          </ac:spMkLst>
        </pc:spChg>
        <pc:spChg chg="add mod">
          <ac:chgData name="Ignacio Marino Viña" userId="51eb68beaeea011e" providerId="LiveId" clId="{D195D607-1E44-4303-8DEB-84BAAE821344}" dt="2021-09-24T07:43:01.231" v="388" actId="571"/>
          <ac:spMkLst>
            <pc:docMk/>
            <pc:sldMk cId="1566935042" sldId="256"/>
            <ac:spMk id="50" creationId="{8888F230-35D7-4F08-8A28-D79E959C33A7}"/>
          </ac:spMkLst>
        </pc:spChg>
        <pc:spChg chg="add mod">
          <ac:chgData name="Ignacio Marino Viña" userId="51eb68beaeea011e" providerId="LiveId" clId="{D195D607-1E44-4303-8DEB-84BAAE821344}" dt="2021-09-24T07:43:01.231" v="388" actId="571"/>
          <ac:spMkLst>
            <pc:docMk/>
            <pc:sldMk cId="1566935042" sldId="256"/>
            <ac:spMk id="51" creationId="{885D953B-4296-4EF8-92A9-813AF2FCD079}"/>
          </ac:spMkLst>
        </pc:spChg>
        <pc:grpChg chg="add mod">
          <ac:chgData name="Ignacio Marino Viña" userId="51eb68beaeea011e" providerId="LiveId" clId="{D195D607-1E44-4303-8DEB-84BAAE821344}" dt="2021-09-24T07:34:58.833" v="377" actId="164"/>
          <ac:grpSpMkLst>
            <pc:docMk/>
            <pc:sldMk cId="1566935042" sldId="256"/>
            <ac:grpSpMk id="3" creationId="{9FCFC0EB-51B4-4D36-B9B4-7D68204AA7FA}"/>
          </ac:grpSpMkLst>
        </pc:grpChg>
        <pc:grpChg chg="add del mod">
          <ac:chgData name="Ignacio Marino Viña" userId="51eb68beaeea011e" providerId="LiveId" clId="{D195D607-1E44-4303-8DEB-84BAAE821344}" dt="2021-09-24T07:51:59.967" v="450" actId="478"/>
          <ac:grpSpMkLst>
            <pc:docMk/>
            <pc:sldMk cId="1566935042" sldId="256"/>
            <ac:grpSpMk id="52" creationId="{1DF822DF-80FB-47C1-B868-2B7FE00F23DD}"/>
          </ac:grpSpMkLst>
        </pc:grpChg>
        <pc:grpChg chg="add del mod">
          <ac:chgData name="Ignacio Marino Viña" userId="51eb68beaeea011e" providerId="LiveId" clId="{D195D607-1E44-4303-8DEB-84BAAE821344}" dt="2021-09-24T07:52:03.653" v="452" actId="478"/>
          <ac:grpSpMkLst>
            <pc:docMk/>
            <pc:sldMk cId="1566935042" sldId="256"/>
            <ac:grpSpMk id="55" creationId="{1AC9C006-4EDD-4D58-BE31-1194F2FBAC7D}"/>
          </ac:grpSpMkLst>
        </pc:grpChg>
        <pc:grpChg chg="add del mod">
          <ac:chgData name="Ignacio Marino Viña" userId="51eb68beaeea011e" providerId="LiveId" clId="{D195D607-1E44-4303-8DEB-84BAAE821344}" dt="2021-09-24T07:52:08.242" v="455" actId="478"/>
          <ac:grpSpMkLst>
            <pc:docMk/>
            <pc:sldMk cId="1566935042" sldId="256"/>
            <ac:grpSpMk id="58" creationId="{57158C33-5A78-401B-8B6E-4A6992523DB9}"/>
          </ac:grpSpMkLst>
        </pc:grpChg>
        <pc:grpChg chg="add del mod">
          <ac:chgData name="Ignacio Marino Viña" userId="51eb68beaeea011e" providerId="LiveId" clId="{D195D607-1E44-4303-8DEB-84BAAE821344}" dt="2021-09-24T07:52:11.059" v="457" actId="478"/>
          <ac:grpSpMkLst>
            <pc:docMk/>
            <pc:sldMk cId="1566935042" sldId="256"/>
            <ac:grpSpMk id="61" creationId="{23FA650E-9664-4ABE-A704-D26E126FCC2A}"/>
          </ac:grpSpMkLst>
        </pc:grpChg>
        <pc:grpChg chg="add del mod">
          <ac:chgData name="Ignacio Marino Viña" userId="51eb68beaeea011e" providerId="LiveId" clId="{D195D607-1E44-4303-8DEB-84BAAE821344}" dt="2021-09-24T07:52:13.528" v="459" actId="478"/>
          <ac:grpSpMkLst>
            <pc:docMk/>
            <pc:sldMk cId="1566935042" sldId="256"/>
            <ac:grpSpMk id="64" creationId="{5DEE082B-D7F5-4FF6-B971-65D83E881160}"/>
          </ac:grpSpMkLst>
        </pc:grpChg>
        <pc:grpChg chg="add del mod">
          <ac:chgData name="Ignacio Marino Viña" userId="51eb68beaeea011e" providerId="LiveId" clId="{D195D607-1E44-4303-8DEB-84BAAE821344}" dt="2021-09-24T07:52:22.624" v="468" actId="478"/>
          <ac:grpSpMkLst>
            <pc:docMk/>
            <pc:sldMk cId="1566935042" sldId="256"/>
            <ac:grpSpMk id="67" creationId="{462D404B-6807-45CC-B8BE-6D1A28AA706A}"/>
          </ac:grpSpMkLst>
        </pc:grpChg>
        <pc:grpChg chg="add del mod">
          <ac:chgData name="Ignacio Marino Viña" userId="51eb68beaeea011e" providerId="LiveId" clId="{D195D607-1E44-4303-8DEB-84BAAE821344}" dt="2021-09-24T07:52:21.099" v="467" actId="478"/>
          <ac:grpSpMkLst>
            <pc:docMk/>
            <pc:sldMk cId="1566935042" sldId="256"/>
            <ac:grpSpMk id="70" creationId="{2F63232D-2A7F-4659-BB58-FEDD12788BDA}"/>
          </ac:grpSpMkLst>
        </pc:grpChg>
        <pc:grpChg chg="add del mod">
          <ac:chgData name="Ignacio Marino Viña" userId="51eb68beaeea011e" providerId="LiveId" clId="{D195D607-1E44-4303-8DEB-84BAAE821344}" dt="2021-09-24T07:52:19.868" v="466" actId="478"/>
          <ac:grpSpMkLst>
            <pc:docMk/>
            <pc:sldMk cId="1566935042" sldId="256"/>
            <ac:grpSpMk id="73" creationId="{8DA5ACD7-49D0-48F0-B0C5-F84DF7A47B20}"/>
          </ac:grpSpMkLst>
        </pc:grpChg>
        <pc:grpChg chg="add del mod">
          <ac:chgData name="Ignacio Marino Viña" userId="51eb68beaeea011e" providerId="LiveId" clId="{D195D607-1E44-4303-8DEB-84BAAE821344}" dt="2021-09-24T07:52:18.030" v="465" actId="478"/>
          <ac:grpSpMkLst>
            <pc:docMk/>
            <pc:sldMk cId="1566935042" sldId="256"/>
            <ac:grpSpMk id="76" creationId="{7E914911-4C2A-4329-9633-D29FA4958BAE}"/>
          </ac:grpSpMkLst>
        </pc:grpChg>
        <pc:grpChg chg="add del mod">
          <ac:chgData name="Ignacio Marino Viña" userId="51eb68beaeea011e" providerId="LiveId" clId="{D195D607-1E44-4303-8DEB-84BAAE821344}" dt="2021-09-24T07:52:16.091" v="462" actId="478"/>
          <ac:grpSpMkLst>
            <pc:docMk/>
            <pc:sldMk cId="1566935042" sldId="256"/>
            <ac:grpSpMk id="79" creationId="{FE55BBAF-AA27-4B30-A0BB-93747CC23B63}"/>
          </ac:grpSpMkLst>
        </pc:grpChg>
        <pc:grpChg chg="add del mod">
          <ac:chgData name="Ignacio Marino Viña" userId="51eb68beaeea011e" providerId="LiveId" clId="{D195D607-1E44-4303-8DEB-84BAAE821344}" dt="2021-09-24T07:51:57.136" v="449" actId="478"/>
          <ac:grpSpMkLst>
            <pc:docMk/>
            <pc:sldMk cId="1566935042" sldId="256"/>
            <ac:grpSpMk id="82" creationId="{C81B05E0-ABE2-4B94-AB1C-5A2F9950056E}"/>
          </ac:grpSpMkLst>
        </pc:grpChg>
        <pc:grpChg chg="add del mod">
          <ac:chgData name="Ignacio Marino Viña" userId="51eb68beaeea011e" providerId="LiveId" clId="{D195D607-1E44-4303-8DEB-84BAAE821344}" dt="2021-09-24T07:52:01.525" v="451" actId="478"/>
          <ac:grpSpMkLst>
            <pc:docMk/>
            <pc:sldMk cId="1566935042" sldId="256"/>
            <ac:grpSpMk id="85" creationId="{BE66ADAF-A636-48A7-8D6D-A38669AEC00B}"/>
          </ac:grpSpMkLst>
        </pc:grpChg>
        <pc:grpChg chg="add del mod">
          <ac:chgData name="Ignacio Marino Viña" userId="51eb68beaeea011e" providerId="LiveId" clId="{D195D607-1E44-4303-8DEB-84BAAE821344}" dt="2021-09-24T07:52:05.421" v="453" actId="478"/>
          <ac:grpSpMkLst>
            <pc:docMk/>
            <pc:sldMk cId="1566935042" sldId="256"/>
            <ac:grpSpMk id="88" creationId="{D36C1518-D74B-4D0D-A516-5BEFD35D3D8B}"/>
          </ac:grpSpMkLst>
        </pc:grpChg>
        <pc:grpChg chg="add del mod">
          <ac:chgData name="Ignacio Marino Viña" userId="51eb68beaeea011e" providerId="LiveId" clId="{D195D607-1E44-4303-8DEB-84BAAE821344}" dt="2021-09-24T07:52:10.014" v="456" actId="478"/>
          <ac:grpSpMkLst>
            <pc:docMk/>
            <pc:sldMk cId="1566935042" sldId="256"/>
            <ac:grpSpMk id="91" creationId="{E2FEAC26-136A-459E-AA6E-915DC764AFD7}"/>
          </ac:grpSpMkLst>
        </pc:grpChg>
        <pc:grpChg chg="add del mod">
          <ac:chgData name="Ignacio Marino Viña" userId="51eb68beaeea011e" providerId="LiveId" clId="{D195D607-1E44-4303-8DEB-84BAAE821344}" dt="2021-09-24T07:52:12.324" v="458" actId="478"/>
          <ac:grpSpMkLst>
            <pc:docMk/>
            <pc:sldMk cId="1566935042" sldId="256"/>
            <ac:grpSpMk id="94" creationId="{9E133A7E-5484-463E-ADEA-45A0D0164B2B}"/>
          </ac:grpSpMkLst>
        </pc:grpChg>
        <pc:grpChg chg="add del mod">
          <ac:chgData name="Ignacio Marino Viña" userId="51eb68beaeea011e" providerId="LiveId" clId="{D195D607-1E44-4303-8DEB-84BAAE821344}" dt="2021-09-24T07:52:17.241" v="464" actId="478"/>
          <ac:grpSpMkLst>
            <pc:docMk/>
            <pc:sldMk cId="1566935042" sldId="256"/>
            <ac:grpSpMk id="97" creationId="{54A2E794-29F5-45C9-8588-B7AA93C6294E}"/>
          </ac:grpSpMkLst>
        </pc:grpChg>
        <pc:grpChg chg="add del mod">
          <ac:chgData name="Ignacio Marino Viña" userId="51eb68beaeea011e" providerId="LiveId" clId="{D195D607-1E44-4303-8DEB-84BAAE821344}" dt="2021-09-24T07:52:14.915" v="460" actId="478"/>
          <ac:grpSpMkLst>
            <pc:docMk/>
            <pc:sldMk cId="1566935042" sldId="256"/>
            <ac:grpSpMk id="100" creationId="{7D50E6AC-1A1E-4B3B-9469-CC0B81560196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03" creationId="{5EF23025-C5B9-44B1-A61B-EC8D7CD89FED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06" creationId="{3DA7D7D6-BB19-4266-860E-FBB445FE29BE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09" creationId="{27E5CBED-5149-45DA-AFC5-2229DA42D1FD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12" creationId="{F13F1116-F5A9-4A0A-A55C-5F8E46F1BBC6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15" creationId="{C9603607-2385-4A9D-A381-D4B0439EBE04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18" creationId="{5DBBC80B-C7A2-4E5A-A58C-E47B46FB4498}"/>
          </ac:grpSpMkLst>
        </pc:grpChg>
        <pc:grpChg chg="add mod">
          <ac:chgData name="Ignacio Marino Viña" userId="51eb68beaeea011e" providerId="LiveId" clId="{D195D607-1E44-4303-8DEB-84BAAE821344}" dt="2021-09-24T08:01:42.089" v="540" actId="1076"/>
          <ac:grpSpMkLst>
            <pc:docMk/>
            <pc:sldMk cId="1566935042" sldId="256"/>
            <ac:grpSpMk id="121" creationId="{03EC707D-6829-41A8-BABA-447154C2A287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24" creationId="{0B91300E-DCC2-4368-8DD5-188B9CE6C817}"/>
          </ac:grpSpMkLst>
        </pc:grpChg>
        <pc:grpChg chg="add mod">
          <ac:chgData name="Ignacio Marino Viña" userId="51eb68beaeea011e" providerId="LiveId" clId="{D195D607-1E44-4303-8DEB-84BAAE821344}" dt="2021-09-24T08:00:36.368" v="534" actId="1035"/>
          <ac:grpSpMkLst>
            <pc:docMk/>
            <pc:sldMk cId="1566935042" sldId="256"/>
            <ac:grpSpMk id="127" creationId="{AB23CFC6-EAAD-4ECC-ACA9-E27440B426E0}"/>
          </ac:grpSpMkLst>
        </pc:grpChg>
        <pc:grpChg chg="add mod">
          <ac:chgData name="Ignacio Marino Viña" userId="51eb68beaeea011e" providerId="LiveId" clId="{D195D607-1E44-4303-8DEB-84BAAE821344}" dt="2021-09-24T08:03:37.856" v="545" actId="1076"/>
          <ac:grpSpMkLst>
            <pc:docMk/>
            <pc:sldMk cId="1566935042" sldId="256"/>
            <ac:grpSpMk id="130" creationId="{DD982F61-DC76-4300-A4BC-D215CBAF3AC5}"/>
          </ac:grpSpMkLst>
        </pc:grpChg>
        <pc:picChg chg="mod">
          <ac:chgData name="Ignacio Marino Viña" userId="51eb68beaeea011e" providerId="LiveId" clId="{D195D607-1E44-4303-8DEB-84BAAE821344}" dt="2021-09-23T12:30:38.166" v="113" actId="962"/>
          <ac:picMkLst>
            <pc:docMk/>
            <pc:sldMk cId="1566935042" sldId="256"/>
            <ac:picMk id="5" creationId="{9F86632C-070D-4F8F-9C3F-1B89DA6E185C}"/>
          </ac:picMkLst>
        </pc:picChg>
        <pc:picChg chg="mod">
          <ac:chgData name="Ignacio Marino Viña" userId="51eb68beaeea011e" providerId="LiveId" clId="{D195D607-1E44-4303-8DEB-84BAAE821344}" dt="2021-09-23T12:30:21.435" v="112" actId="962"/>
          <ac:picMkLst>
            <pc:docMk/>
            <pc:sldMk cId="1566935042" sldId="256"/>
            <ac:picMk id="7" creationId="{4335006E-D11D-4E16-8853-3BB805B855F5}"/>
          </ac:picMkLst>
        </pc:picChg>
        <pc:picChg chg="mod">
          <ac:chgData name="Ignacio Marino Viña" userId="51eb68beaeea011e" providerId="LiveId" clId="{D195D607-1E44-4303-8DEB-84BAAE821344}" dt="2021-09-23T12:30:11.728" v="111" actId="962"/>
          <ac:picMkLst>
            <pc:docMk/>
            <pc:sldMk cId="1566935042" sldId="256"/>
            <ac:picMk id="11" creationId="{20B428A5-7123-482E-81E5-1F417A225E60}"/>
          </ac:picMkLst>
        </pc:picChg>
        <pc:picChg chg="mod">
          <ac:chgData name="Ignacio Marino Viña" userId="51eb68beaeea011e" providerId="LiveId" clId="{D195D607-1E44-4303-8DEB-84BAAE821344}" dt="2021-09-23T12:30:01.406" v="110" actId="962"/>
          <ac:picMkLst>
            <pc:docMk/>
            <pc:sldMk cId="1566935042" sldId="256"/>
            <ac:picMk id="13" creationId="{92A426B2-DABC-4A46-900E-0DA031A37E2A}"/>
          </ac:picMkLst>
        </pc:picChg>
        <pc:picChg chg="mod">
          <ac:chgData name="Ignacio Marino Viña" userId="51eb68beaeea011e" providerId="LiveId" clId="{D195D607-1E44-4303-8DEB-84BAAE821344}" dt="2021-09-23T12:29:51.369" v="109" actId="962"/>
          <ac:picMkLst>
            <pc:docMk/>
            <pc:sldMk cId="1566935042" sldId="256"/>
            <ac:picMk id="15" creationId="{49C4879B-60A7-42FB-AD77-B3CEE5E5609F}"/>
          </ac:picMkLst>
        </pc:picChg>
        <pc:picChg chg="mod">
          <ac:chgData name="Ignacio Marino Viña" userId="51eb68beaeea011e" providerId="LiveId" clId="{D195D607-1E44-4303-8DEB-84BAAE821344}" dt="2021-09-24T07:29:45.121" v="312" actId="1076"/>
          <ac:picMkLst>
            <pc:docMk/>
            <pc:sldMk cId="1566935042" sldId="256"/>
            <ac:picMk id="22" creationId="{D4D209F8-8D06-466E-8FD4-2E3650A72E22}"/>
          </ac:picMkLst>
        </pc:picChg>
        <pc:picChg chg="mod">
          <ac:chgData name="Ignacio Marino Viña" userId="51eb68beaeea011e" providerId="LiveId" clId="{D195D607-1E44-4303-8DEB-84BAAE821344}" dt="2021-09-24T07:29:45.121" v="312" actId="1076"/>
          <ac:picMkLst>
            <pc:docMk/>
            <pc:sldMk cId="1566935042" sldId="256"/>
            <ac:picMk id="23" creationId="{7C60DBBF-B8BE-45EA-9266-5161BE63C0DD}"/>
          </ac:picMkLst>
        </pc:picChg>
        <pc:picChg chg="mod">
          <ac:chgData name="Ignacio Marino Viña" userId="51eb68beaeea011e" providerId="LiveId" clId="{D195D607-1E44-4303-8DEB-84BAAE821344}" dt="2021-09-24T07:29:45.121" v="312" actId="1076"/>
          <ac:picMkLst>
            <pc:docMk/>
            <pc:sldMk cId="1566935042" sldId="256"/>
            <ac:picMk id="24" creationId="{08295C8C-AD40-46B1-914D-68E8949EC04D}"/>
          </ac:picMkLst>
        </pc:picChg>
        <pc:picChg chg="mod">
          <ac:chgData name="Ignacio Marino Viña" userId="51eb68beaeea011e" providerId="LiveId" clId="{D195D607-1E44-4303-8DEB-84BAAE821344}" dt="2021-09-24T07:29:45.121" v="312" actId="1076"/>
          <ac:picMkLst>
            <pc:docMk/>
            <pc:sldMk cId="1566935042" sldId="256"/>
            <ac:picMk id="25" creationId="{752A4D7A-D8D5-43A0-9907-D5CC2CC3F401}"/>
          </ac:picMkLst>
        </pc:picChg>
        <pc:picChg chg="mod">
          <ac:chgData name="Ignacio Marino Viña" userId="51eb68beaeea011e" providerId="LiveId" clId="{D195D607-1E44-4303-8DEB-84BAAE821344}" dt="2021-09-24T07:29:45.121" v="312" actId="1076"/>
          <ac:picMkLst>
            <pc:docMk/>
            <pc:sldMk cId="1566935042" sldId="256"/>
            <ac:picMk id="26" creationId="{0F481DA2-557A-479E-B97C-F764C1781E2E}"/>
          </ac:picMkLst>
        </pc:picChg>
        <pc:picChg chg="mod">
          <ac:chgData name="Ignacio Marino Viña" userId="51eb68beaeea011e" providerId="LiveId" clId="{D195D607-1E44-4303-8DEB-84BAAE821344}" dt="2021-09-24T07:50:51.782" v="442" actId="1076"/>
          <ac:picMkLst>
            <pc:docMk/>
            <pc:sldMk cId="1566935042" sldId="256"/>
            <ac:picMk id="53" creationId="{60EFA6F5-26AC-40FC-8A86-2E0BD4E06394}"/>
          </ac:picMkLst>
        </pc:picChg>
        <pc:picChg chg="mod">
          <ac:chgData name="Ignacio Marino Viña" userId="51eb68beaeea011e" providerId="LiveId" clId="{D195D607-1E44-4303-8DEB-84BAAE821344}" dt="2021-09-24T07:50:51.782" v="442" actId="1076"/>
          <ac:picMkLst>
            <pc:docMk/>
            <pc:sldMk cId="1566935042" sldId="256"/>
            <ac:picMk id="54" creationId="{6EE2CECA-EFE2-4EEC-8C31-67175C0DB755}"/>
          </ac:picMkLst>
        </pc:picChg>
        <pc:picChg chg="mod">
          <ac:chgData name="Ignacio Marino Viña" userId="51eb68beaeea011e" providerId="LiveId" clId="{D195D607-1E44-4303-8DEB-84BAAE821344}" dt="2021-09-24T07:50:48.850" v="441" actId="1076"/>
          <ac:picMkLst>
            <pc:docMk/>
            <pc:sldMk cId="1566935042" sldId="256"/>
            <ac:picMk id="56" creationId="{F1DEDD8D-7309-454E-AECD-3EE536F92302}"/>
          </ac:picMkLst>
        </pc:picChg>
        <pc:picChg chg="mod">
          <ac:chgData name="Ignacio Marino Viña" userId="51eb68beaeea011e" providerId="LiveId" clId="{D195D607-1E44-4303-8DEB-84BAAE821344}" dt="2021-09-24T07:50:48.850" v="441" actId="1076"/>
          <ac:picMkLst>
            <pc:docMk/>
            <pc:sldMk cId="1566935042" sldId="256"/>
            <ac:picMk id="57" creationId="{5BE4D146-5431-4975-A537-CA497235C4C0}"/>
          </ac:picMkLst>
        </pc:picChg>
        <pc:picChg chg="mod">
          <ac:chgData name="Ignacio Marino Viña" userId="51eb68beaeea011e" providerId="LiveId" clId="{D195D607-1E44-4303-8DEB-84BAAE821344}" dt="2021-09-24T07:52:08.055" v="454" actId="1076"/>
          <ac:picMkLst>
            <pc:docMk/>
            <pc:sldMk cId="1566935042" sldId="256"/>
            <ac:picMk id="59" creationId="{1B646A64-A493-4154-923F-20ADE2598AA1}"/>
          </ac:picMkLst>
        </pc:picChg>
        <pc:picChg chg="mod">
          <ac:chgData name="Ignacio Marino Viña" userId="51eb68beaeea011e" providerId="LiveId" clId="{D195D607-1E44-4303-8DEB-84BAAE821344}" dt="2021-09-24T07:52:08.055" v="454" actId="1076"/>
          <ac:picMkLst>
            <pc:docMk/>
            <pc:sldMk cId="1566935042" sldId="256"/>
            <ac:picMk id="60" creationId="{FE1E645A-EB22-43B0-8F1E-4EE21DDDA7F0}"/>
          </ac:picMkLst>
        </pc:picChg>
        <pc:picChg chg="mod">
          <ac:chgData name="Ignacio Marino Viña" userId="51eb68beaeea011e" providerId="LiveId" clId="{D195D607-1E44-4303-8DEB-84BAAE821344}" dt="2021-09-24T07:50:40.865" v="439" actId="1076"/>
          <ac:picMkLst>
            <pc:docMk/>
            <pc:sldMk cId="1566935042" sldId="256"/>
            <ac:picMk id="62" creationId="{50269988-A303-4C06-8EF2-6B2F36ABCD4A}"/>
          </ac:picMkLst>
        </pc:picChg>
        <pc:picChg chg="mod">
          <ac:chgData name="Ignacio Marino Viña" userId="51eb68beaeea011e" providerId="LiveId" clId="{D195D607-1E44-4303-8DEB-84BAAE821344}" dt="2021-09-24T07:50:40.865" v="439" actId="1076"/>
          <ac:picMkLst>
            <pc:docMk/>
            <pc:sldMk cId="1566935042" sldId="256"/>
            <ac:picMk id="63" creationId="{25444486-9E87-4F75-98F8-27AE4073CE6D}"/>
          </ac:picMkLst>
        </pc:picChg>
        <pc:picChg chg="mod">
          <ac:chgData name="Ignacio Marino Viña" userId="51eb68beaeea011e" providerId="LiveId" clId="{D195D607-1E44-4303-8DEB-84BAAE821344}" dt="2021-09-24T07:50:37.636" v="438" actId="1076"/>
          <ac:picMkLst>
            <pc:docMk/>
            <pc:sldMk cId="1566935042" sldId="256"/>
            <ac:picMk id="65" creationId="{C27964F1-FE11-4FB1-ACA0-22C04D0CA13B}"/>
          </ac:picMkLst>
        </pc:picChg>
        <pc:picChg chg="mod">
          <ac:chgData name="Ignacio Marino Viña" userId="51eb68beaeea011e" providerId="LiveId" clId="{D195D607-1E44-4303-8DEB-84BAAE821344}" dt="2021-09-24T07:50:37.636" v="438" actId="1076"/>
          <ac:picMkLst>
            <pc:docMk/>
            <pc:sldMk cId="1566935042" sldId="256"/>
            <ac:picMk id="66" creationId="{E41591F7-0BBC-478E-B2BF-54042428D7EA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68" creationId="{47142E81-B672-4467-92BF-13D198E61053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69" creationId="{9BA6F621-BF25-4902-A0B0-005D7CEA5D05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1" creationId="{34CAE1A1-5977-47DF-8375-84E69853B903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2" creationId="{B6DF7794-BC8C-4637-AF8C-5A06B3BB2CDC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4" creationId="{AE0F00C7-9BD9-4E83-8758-7C4861E6B270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5" creationId="{2E61F4BB-5970-40C5-92B8-2C08AFDAD85C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7" creationId="{6447B6A6-A453-4FAD-91AB-2DDE4FF54E14}"/>
          </ac:picMkLst>
        </pc:picChg>
        <pc:picChg chg="mod">
          <ac:chgData name="Ignacio Marino Viña" userId="51eb68beaeea011e" providerId="LiveId" clId="{D195D607-1E44-4303-8DEB-84BAAE821344}" dt="2021-09-24T07:51:12.096" v="444" actId="1076"/>
          <ac:picMkLst>
            <pc:docMk/>
            <pc:sldMk cId="1566935042" sldId="256"/>
            <ac:picMk id="78" creationId="{ADA3087A-2BEE-4636-983D-E19B44B2A86E}"/>
          </ac:picMkLst>
        </pc:picChg>
        <pc:picChg chg="mod">
          <ac:chgData name="Ignacio Marino Viña" userId="51eb68beaeea011e" providerId="LiveId" clId="{D195D607-1E44-4303-8DEB-84BAAE821344}" dt="2021-09-24T07:52:16.083" v="461" actId="1076"/>
          <ac:picMkLst>
            <pc:docMk/>
            <pc:sldMk cId="1566935042" sldId="256"/>
            <ac:picMk id="80" creationId="{032488F7-78C8-4341-B5A8-D09B305FD014}"/>
          </ac:picMkLst>
        </pc:picChg>
        <pc:picChg chg="mod">
          <ac:chgData name="Ignacio Marino Viña" userId="51eb68beaeea011e" providerId="LiveId" clId="{D195D607-1E44-4303-8DEB-84BAAE821344}" dt="2021-09-24T07:52:16.083" v="461" actId="1076"/>
          <ac:picMkLst>
            <pc:docMk/>
            <pc:sldMk cId="1566935042" sldId="256"/>
            <ac:picMk id="81" creationId="{CD39671B-DC97-497D-AC55-F38A70A29FE3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83" creationId="{D5C613E2-594D-4A6F-942C-90D5AA382EF8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84" creationId="{2FD07635-A292-4D6C-9E11-E6C2AED331DD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86" creationId="{93440C0B-81DD-4706-81F7-9A91666B2BF9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87" creationId="{06B3D394-00CA-4F1B-93F9-FE816D791474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89" creationId="{A184AB5E-9700-4129-9BF5-D4069D3FADF5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90" creationId="{293DB8CE-D5EF-49D4-B4B2-CDA6048454A0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92" creationId="{B8543264-E303-47D9-8ADE-DD6C6954A611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93" creationId="{D33CB7D6-1A0C-49F9-9920-108E57F04526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95" creationId="{D761FD71-98D9-4581-89D3-2D2D34BB7001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96" creationId="{71AE91AA-23B1-47EF-8CC9-286388B91CF7}"/>
          </ac:picMkLst>
        </pc:picChg>
        <pc:picChg chg="mod">
          <ac:chgData name="Ignacio Marino Viña" userId="51eb68beaeea011e" providerId="LiveId" clId="{D195D607-1E44-4303-8DEB-84BAAE821344}" dt="2021-09-24T07:52:17.225" v="463" actId="1076"/>
          <ac:picMkLst>
            <pc:docMk/>
            <pc:sldMk cId="1566935042" sldId="256"/>
            <ac:picMk id="98" creationId="{0D08FCDC-2198-4EFA-A74C-FE08CD3FFCE4}"/>
          </ac:picMkLst>
        </pc:picChg>
        <pc:picChg chg="mod">
          <ac:chgData name="Ignacio Marino Viña" userId="51eb68beaeea011e" providerId="LiveId" clId="{D195D607-1E44-4303-8DEB-84BAAE821344}" dt="2021-09-24T07:52:17.225" v="463" actId="1076"/>
          <ac:picMkLst>
            <pc:docMk/>
            <pc:sldMk cId="1566935042" sldId="256"/>
            <ac:picMk id="99" creationId="{B669CB5A-84D3-4477-B532-82345BD2FE39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101" creationId="{CF4088C0-60EB-48B9-B56D-CC24C7981C0A}"/>
          </ac:picMkLst>
        </pc:picChg>
        <pc:picChg chg="mod">
          <ac:chgData name="Ignacio Marino Viña" userId="51eb68beaeea011e" providerId="LiveId" clId="{D195D607-1E44-4303-8DEB-84BAAE821344}" dt="2021-09-24T07:51:39.946" v="445" actId="571"/>
          <ac:picMkLst>
            <pc:docMk/>
            <pc:sldMk cId="1566935042" sldId="256"/>
            <ac:picMk id="102" creationId="{2C38DF01-D278-4690-88E3-B3FBCFAFEA32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04" creationId="{02F8AAA3-39A4-4089-9A4E-59FAC5D5FEEF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05" creationId="{8F144339-C35B-4966-9F67-BF732035022C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07" creationId="{E42517CC-B5C8-4D64-A99C-02D504918D96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08" creationId="{C8C21968-6069-4F27-9EB8-392439141ED8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0" creationId="{55035B31-05D4-46A8-80C0-70F7169AE179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1" creationId="{9E8A6ACD-1781-4C34-BF79-326BDC222B04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3" creationId="{9EBAF6B9-E902-4511-ABB7-87A1C5981161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4" creationId="{5A653812-9258-4B4C-8BE0-155364553150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6" creationId="{807D5E27-E7B2-468D-B153-D1FBFAD4A9F9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7" creationId="{D39C87FB-DA0D-41BE-8AF2-47A97F503D1E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19" creationId="{1CB83C8B-447F-46B3-914A-0BE72D59F1E6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20" creationId="{DEBB3778-4879-4F37-B94D-969FDCF06074}"/>
          </ac:picMkLst>
        </pc:picChg>
        <pc:picChg chg="mod">
          <ac:chgData name="Ignacio Marino Viña" userId="51eb68beaeea011e" providerId="LiveId" clId="{D195D607-1E44-4303-8DEB-84BAAE821344}" dt="2021-09-24T08:01:42.089" v="540" actId="1076"/>
          <ac:picMkLst>
            <pc:docMk/>
            <pc:sldMk cId="1566935042" sldId="256"/>
            <ac:picMk id="122" creationId="{A082B0DB-2C0D-43C9-BC2A-C0559C3044BD}"/>
          </ac:picMkLst>
        </pc:picChg>
        <pc:picChg chg="mod">
          <ac:chgData name="Ignacio Marino Viña" userId="51eb68beaeea011e" providerId="LiveId" clId="{D195D607-1E44-4303-8DEB-84BAAE821344}" dt="2021-09-24T08:01:42.089" v="540" actId="1076"/>
          <ac:picMkLst>
            <pc:docMk/>
            <pc:sldMk cId="1566935042" sldId="256"/>
            <ac:picMk id="123" creationId="{FC2D613B-1D65-4055-8C4A-D44A5ED3E268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25" creationId="{377FB3F3-5EA4-4B9E-B001-1F3923591E86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26" creationId="{8CBC568E-E053-4235-9EA6-FD5D25F94C89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28" creationId="{85067E05-0F33-4FCA-8EEA-C42A2DA1E2A3}"/>
          </ac:picMkLst>
        </pc:picChg>
        <pc:picChg chg="mod">
          <ac:chgData name="Ignacio Marino Viña" userId="51eb68beaeea011e" providerId="LiveId" clId="{D195D607-1E44-4303-8DEB-84BAAE821344}" dt="2021-09-24T08:00:36.368" v="534" actId="1035"/>
          <ac:picMkLst>
            <pc:docMk/>
            <pc:sldMk cId="1566935042" sldId="256"/>
            <ac:picMk id="129" creationId="{72983A0C-C44F-4C3E-8ED2-30EDB21254A0}"/>
          </ac:picMkLst>
        </pc:picChg>
        <pc:picChg chg="mod">
          <ac:chgData name="Ignacio Marino Viña" userId="51eb68beaeea011e" providerId="LiveId" clId="{D195D607-1E44-4303-8DEB-84BAAE821344}" dt="2021-09-24T08:03:37.856" v="545" actId="1076"/>
          <ac:picMkLst>
            <pc:docMk/>
            <pc:sldMk cId="1566935042" sldId="256"/>
            <ac:picMk id="131" creationId="{C739B804-7130-44C8-9BAF-76AEB1B5EC35}"/>
          </ac:picMkLst>
        </pc:picChg>
        <pc:picChg chg="mod">
          <ac:chgData name="Ignacio Marino Viña" userId="51eb68beaeea011e" providerId="LiveId" clId="{D195D607-1E44-4303-8DEB-84BAAE821344}" dt="2021-09-24T08:03:37.856" v="545" actId="1076"/>
          <ac:picMkLst>
            <pc:docMk/>
            <pc:sldMk cId="1566935042" sldId="256"/>
            <ac:picMk id="132" creationId="{CDD0BAF2-78F1-4FC7-AEE2-D827C9C9E47F}"/>
          </ac:picMkLst>
        </pc:picChg>
      </pc:sldChg>
      <pc:sldChg chg="addSp delSp modSp new del mod">
        <pc:chgData name="Ignacio Marino Viña" userId="51eb68beaeea011e" providerId="LiveId" clId="{D195D607-1E44-4303-8DEB-84BAAE821344}" dt="2021-09-24T08:03:13.926" v="544" actId="47"/>
        <pc:sldMkLst>
          <pc:docMk/>
          <pc:sldMk cId="295827280" sldId="257"/>
        </pc:sldMkLst>
        <pc:spChg chg="del">
          <ac:chgData name="Ignacio Marino Viña" userId="51eb68beaeea011e" providerId="LiveId" clId="{D195D607-1E44-4303-8DEB-84BAAE821344}" dt="2021-09-24T07:47:48.095" v="408" actId="478"/>
          <ac:spMkLst>
            <pc:docMk/>
            <pc:sldMk cId="295827280" sldId="257"/>
            <ac:spMk id="2" creationId="{80B47857-FE5E-4CBF-BDCD-5D041508DCE8}"/>
          </ac:spMkLst>
        </pc:spChg>
        <pc:spChg chg="del">
          <ac:chgData name="Ignacio Marino Viña" userId="51eb68beaeea011e" providerId="LiveId" clId="{D195D607-1E44-4303-8DEB-84BAAE821344}" dt="2021-09-24T07:47:49.943" v="409" actId="478"/>
          <ac:spMkLst>
            <pc:docMk/>
            <pc:sldMk cId="295827280" sldId="257"/>
            <ac:spMk id="3" creationId="{BB0AF83F-41D4-4393-BCA8-9223A5E1876A}"/>
          </ac:spMkLst>
        </pc:spChg>
        <pc:grpChg chg="add mod">
          <ac:chgData name="Ignacio Marino Viña" userId="51eb68beaeea011e" providerId="LiveId" clId="{D195D607-1E44-4303-8DEB-84BAAE821344}" dt="2021-09-24T07:49:53.759" v="419" actId="164"/>
          <ac:grpSpMkLst>
            <pc:docMk/>
            <pc:sldMk cId="295827280" sldId="257"/>
            <ac:grpSpMk id="5" creationId="{4BD75473-F305-4EC7-9EA5-DB0CC3ABE74D}"/>
          </ac:grpSpMkLst>
        </pc:grpChg>
        <pc:picChg chg="add mod">
          <ac:chgData name="Ignacio Marino Viña" userId="51eb68beaeea011e" providerId="LiveId" clId="{D195D607-1E44-4303-8DEB-84BAAE821344}" dt="2021-09-24T07:49:53.759" v="419" actId="164"/>
          <ac:picMkLst>
            <pc:docMk/>
            <pc:sldMk cId="295827280" sldId="257"/>
            <ac:picMk id="4" creationId="{7BFAFFFC-B950-489C-A7FE-D744F1939D51}"/>
          </ac:picMkLst>
        </pc:picChg>
        <pc:picChg chg="add mod">
          <ac:chgData name="Ignacio Marino Viña" userId="51eb68beaeea011e" providerId="LiveId" clId="{D195D607-1E44-4303-8DEB-84BAAE821344}" dt="2021-09-24T07:49:53.759" v="419" actId="164"/>
          <ac:picMkLst>
            <pc:docMk/>
            <pc:sldMk cId="295827280" sldId="257"/>
            <ac:picMk id="1026" creationId="{BA374F83-79AC-407F-90B6-482C0DCD7A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6C100-CAA2-4239-BCEA-28F687EBB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B562E5-BCAE-43A7-97CC-D7D043797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F78084-1A1A-4E78-9029-DBB9B96B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4B59A2-59C0-4466-A84A-0B0648998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07F6F9-3387-4354-80A4-14F172B9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9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EFD8DA-B339-4125-803E-4731231E3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3665B8-3A0C-4AD0-B94C-B31DE29AF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DF240-57AB-4381-8822-25BC300F2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76F9E1-19D5-49B0-B881-4CB4AAFAB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BED19-B828-4465-84AC-CF3B70A5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0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8FF4BC-1AC2-4BF0-988C-5A3D6B8697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5463D0-B28F-405C-ACA9-579AB2AF8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C16F5F-4522-4511-B4F7-E3FA6B0DA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5AA174-7D7E-4369-B592-D5664E3F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560D7C-E57D-48FE-8DE6-2180EE05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4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AD8333-A78E-4321-902C-934BE10E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B2540E-6CB2-4764-9BC8-9875E446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82555-E5B7-445F-8F40-DCBFDA15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E0E79E-49F0-4A26-A458-C4E19608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3FBCE2-0D8B-429D-86DD-1ED3936B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886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39A1D-3786-4983-BAA1-991835D5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5F7962-C694-4398-9A69-108C0DCF5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EEADFB-D0C0-4174-839B-81EF2371E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095A9-7C09-4ECE-9AD3-D0E17254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529A0B-D56A-49B8-97B2-071EB702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12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5C3E2-43F1-4999-B5E1-D21AD18A0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E50DB9-B3CE-4D8A-8E0E-B1177CC5F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48668A-E88D-4F89-9326-40F4C4F41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459264-DB22-4935-888B-00CEED0F1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F5222-09E8-4634-88FB-D78B2EAD1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5EB758-3896-4640-A03A-4E6204D6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1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D9B3A-A397-4E90-9CAB-ED16203E0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C7DF7-40DA-4AC1-91EC-FB54F7A6C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B834C0-242E-47AE-99EB-F7A48A6D0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41CD9C-4B56-4D8C-90A3-1F13407A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057116-8DD1-4149-B2EC-58909E30C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81778D8-F574-4660-B210-DC8BB9A3B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498AF4-EC40-47EE-9F53-88406225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8F10D1-9B11-464F-B5B8-52B747F5F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688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4FA20-BE66-4421-BF5F-E0CD17C1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50F59E-60C4-46F4-8AB5-78221E35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80F128-AEB5-46ED-AD21-5275D2BB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EB5A32-F062-411B-B366-D7189E16B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13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5450BE-2576-441B-9AE5-0B495FF4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534CC28-9237-41B8-9B96-152825981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88C6BB-868A-48A0-911B-8F5E2716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11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26C3C4-554B-4028-9411-6CEA1C0C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0FD21C-E288-4361-90BA-A3E3927A7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0A74D2D-97F6-4808-8D80-3F2F753CE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D090DB-A4D3-4450-AF71-CC87D011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6BA082-8A1F-4426-BB0B-BC27B44F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D709D8-A374-42C8-A5E2-4A103204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01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4DB58-F7E7-442C-8B6B-B5F1DC08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DABCF4-306A-45D8-A907-3E3A5D409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CA1B18-B23C-4C80-9381-011610327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B560D4-3057-4B2D-9FB0-789B3DBBC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012F0A-B36E-448F-B7A0-6B036669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C01242-54CA-4894-8C22-1E9BFB358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10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CDF881-1848-4B66-8AB7-8BB8FF2D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93C9D4-061A-4100-B261-A65CA195A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45E47D-D185-4F21-8119-7D7BB85EE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79F2-9C46-4A86-84A1-6487AD7B929B}" type="datetimeFigureOut">
              <a:rPr lang="es-ES" smtClean="0"/>
              <a:t>24/09/2021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F89AF3-F90F-4773-9621-739807273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264F97-F895-46F8-AC11-27B958719A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C581-F747-4420-B94D-D57050D89D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81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ntelope1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9F86632C-070D-4F8F-9C3F-1B89DA6E1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709" y="894306"/>
            <a:ext cx="1800000" cy="1800000"/>
          </a:xfrm>
          <a:prstGeom prst="rect">
            <a:avLst/>
          </a:prstGeom>
        </p:spPr>
      </p:pic>
      <p:pic>
        <p:nvPicPr>
          <p:cNvPr id="7" name="buffalo1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4335006E-D11D-4E16-8853-3BB805B85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00" y="894306"/>
            <a:ext cx="1800000" cy="1800000"/>
          </a:xfrm>
          <a:prstGeom prst="rect">
            <a:avLst/>
          </a:prstGeom>
        </p:spPr>
      </p:pic>
      <p:pic>
        <p:nvPicPr>
          <p:cNvPr id="11" name="hedgehog1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20B428A5-7123-482E-81E5-1F417A225E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001" y="894306"/>
            <a:ext cx="1800000" cy="1800000"/>
          </a:xfrm>
          <a:prstGeom prst="rect">
            <a:avLst/>
          </a:prstGeom>
        </p:spPr>
      </p:pic>
      <p:pic>
        <p:nvPicPr>
          <p:cNvPr id="13" name="racoon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92A426B2-DABC-4A46-900E-0DA031A37E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293" y="894306"/>
            <a:ext cx="1800000" cy="1800000"/>
          </a:xfrm>
          <a:prstGeom prst="rect">
            <a:avLst/>
          </a:prstGeom>
        </p:spPr>
      </p:pic>
      <p:pic>
        <p:nvPicPr>
          <p:cNvPr id="15" name="squirrel1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49C4879B-60A7-42FB-AD77-B3CEE5E560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6583" y="894306"/>
            <a:ext cx="1800000" cy="1800000"/>
          </a:xfrm>
          <a:prstGeom prst="rect">
            <a:avLst/>
          </a:prstGeom>
        </p:spPr>
      </p:pic>
      <p:pic>
        <p:nvPicPr>
          <p:cNvPr id="22" name="antelope2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D4D209F8-8D06-466E-8FD4-2E3650A72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414" y="3823532"/>
            <a:ext cx="1800000" cy="1800000"/>
          </a:xfrm>
          <a:prstGeom prst="rect">
            <a:avLst/>
          </a:prstGeom>
        </p:spPr>
      </p:pic>
      <p:pic>
        <p:nvPicPr>
          <p:cNvPr id="23" name="buffalo2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7C60DBBF-B8BE-45EA-9266-5161BE63C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655" y="4000813"/>
            <a:ext cx="1800000" cy="1800000"/>
          </a:xfrm>
          <a:prstGeom prst="rect">
            <a:avLst/>
          </a:prstGeom>
        </p:spPr>
      </p:pic>
      <p:pic>
        <p:nvPicPr>
          <p:cNvPr id="24" name="hedgehog2" descr="Dibujo animado de un animal con la boca abierta&#10;&#10;Descripción generada automáticamente con confianza baja">
            <a:extLst>
              <a:ext uri="{FF2B5EF4-FFF2-40B4-BE49-F238E27FC236}">
                <a16:creationId xmlns:a16="http://schemas.microsoft.com/office/drawing/2014/main" id="{08295C8C-AD40-46B1-914D-68E8949EC0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6" y="4000813"/>
            <a:ext cx="1800000" cy="1800000"/>
          </a:xfrm>
          <a:prstGeom prst="rect">
            <a:avLst/>
          </a:prstGeom>
        </p:spPr>
      </p:pic>
      <p:pic>
        <p:nvPicPr>
          <p:cNvPr id="25" name="racoon 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752A4D7A-D8D5-43A0-9907-D5CC2CC3F4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5262" y="3935499"/>
            <a:ext cx="1800000" cy="1800000"/>
          </a:xfrm>
          <a:prstGeom prst="rect">
            <a:avLst/>
          </a:prstGeom>
        </p:spPr>
      </p:pic>
      <p:pic>
        <p:nvPicPr>
          <p:cNvPr id="26" name="squirrel2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0F481DA2-557A-479E-B97C-F764C1781E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085" y="4000813"/>
            <a:ext cx="1800000" cy="1800000"/>
          </a:xfrm>
          <a:prstGeom prst="rect">
            <a:avLst/>
          </a:prstGeom>
        </p:spPr>
      </p:pic>
      <p:grpSp>
        <p:nvGrpSpPr>
          <p:cNvPr id="103" name="RECT6">
            <a:extLst>
              <a:ext uri="{FF2B5EF4-FFF2-40B4-BE49-F238E27FC236}">
                <a16:creationId xmlns:a16="http://schemas.microsoft.com/office/drawing/2014/main" id="{5EF23025-C5B9-44B1-A61B-EC8D7CD89FED}"/>
              </a:ext>
            </a:extLst>
          </p:cNvPr>
          <p:cNvGrpSpPr/>
          <p:nvPr/>
        </p:nvGrpSpPr>
        <p:grpSpPr>
          <a:xfrm>
            <a:off x="275649" y="3894133"/>
            <a:ext cx="2267909" cy="2225233"/>
            <a:chOff x="107943" y="847506"/>
            <a:chExt cx="2267909" cy="2225233"/>
          </a:xfrm>
        </p:grpSpPr>
        <p:pic>
          <p:nvPicPr>
            <p:cNvPr id="104" name="Imagen 103">
              <a:extLst>
                <a:ext uri="{FF2B5EF4-FFF2-40B4-BE49-F238E27FC236}">
                  <a16:creationId xmlns:a16="http://schemas.microsoft.com/office/drawing/2014/main" id="{02F8AAA3-39A4-4089-9A4E-59FAC5D5F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05" name="Picture 2" descr="Ver las imágenes de origen">
              <a:extLst>
                <a:ext uri="{FF2B5EF4-FFF2-40B4-BE49-F238E27FC236}">
                  <a16:creationId xmlns:a16="http://schemas.microsoft.com/office/drawing/2014/main" id="{8F144339-C35B-4966-9F67-BF73203502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6" name="RECT7">
            <a:extLst>
              <a:ext uri="{FF2B5EF4-FFF2-40B4-BE49-F238E27FC236}">
                <a16:creationId xmlns:a16="http://schemas.microsoft.com/office/drawing/2014/main" id="{3DA7D7D6-BB19-4266-860E-FBB445FE29BE}"/>
              </a:ext>
            </a:extLst>
          </p:cNvPr>
          <p:cNvGrpSpPr/>
          <p:nvPr/>
        </p:nvGrpSpPr>
        <p:grpSpPr>
          <a:xfrm>
            <a:off x="2630256" y="3894133"/>
            <a:ext cx="2267909" cy="2225233"/>
            <a:chOff x="107943" y="847506"/>
            <a:chExt cx="2267909" cy="2225233"/>
          </a:xfrm>
        </p:grpSpPr>
        <p:pic>
          <p:nvPicPr>
            <p:cNvPr id="107" name="Imagen 106">
              <a:extLst>
                <a:ext uri="{FF2B5EF4-FFF2-40B4-BE49-F238E27FC236}">
                  <a16:creationId xmlns:a16="http://schemas.microsoft.com/office/drawing/2014/main" id="{E42517CC-B5C8-4D64-A99C-02D504918D9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08" name="Picture 2" descr="Ver las imágenes de origen">
              <a:extLst>
                <a:ext uri="{FF2B5EF4-FFF2-40B4-BE49-F238E27FC236}">
                  <a16:creationId xmlns:a16="http://schemas.microsoft.com/office/drawing/2014/main" id="{C8C21968-6069-4F27-9EB8-392439141E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RECT8">
            <a:extLst>
              <a:ext uri="{FF2B5EF4-FFF2-40B4-BE49-F238E27FC236}">
                <a16:creationId xmlns:a16="http://schemas.microsoft.com/office/drawing/2014/main" id="{27E5CBED-5149-45DA-AFC5-2229DA42D1FD}"/>
              </a:ext>
            </a:extLst>
          </p:cNvPr>
          <p:cNvGrpSpPr/>
          <p:nvPr/>
        </p:nvGrpSpPr>
        <p:grpSpPr>
          <a:xfrm>
            <a:off x="4984863" y="3894134"/>
            <a:ext cx="2267909" cy="2225233"/>
            <a:chOff x="107943" y="847506"/>
            <a:chExt cx="2267909" cy="2225233"/>
          </a:xfrm>
        </p:grpSpPr>
        <p:pic>
          <p:nvPicPr>
            <p:cNvPr id="110" name="Imagen 109">
              <a:extLst>
                <a:ext uri="{FF2B5EF4-FFF2-40B4-BE49-F238E27FC236}">
                  <a16:creationId xmlns:a16="http://schemas.microsoft.com/office/drawing/2014/main" id="{55035B31-05D4-46A8-80C0-70F7169AE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11" name="Picture 2" descr="Ver las imágenes de origen">
              <a:extLst>
                <a:ext uri="{FF2B5EF4-FFF2-40B4-BE49-F238E27FC236}">
                  <a16:creationId xmlns:a16="http://schemas.microsoft.com/office/drawing/2014/main" id="{9E8A6ACD-1781-4C34-BF79-326BDC222B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2" name="RECT1">
            <a:extLst>
              <a:ext uri="{FF2B5EF4-FFF2-40B4-BE49-F238E27FC236}">
                <a16:creationId xmlns:a16="http://schemas.microsoft.com/office/drawing/2014/main" id="{F13F1116-F5A9-4A0A-A55C-5F8E46F1BBC6}"/>
              </a:ext>
            </a:extLst>
          </p:cNvPr>
          <p:cNvGrpSpPr/>
          <p:nvPr/>
        </p:nvGrpSpPr>
        <p:grpSpPr>
          <a:xfrm>
            <a:off x="275649" y="886904"/>
            <a:ext cx="2267909" cy="2225233"/>
            <a:chOff x="107943" y="847506"/>
            <a:chExt cx="2267909" cy="2225233"/>
          </a:xfrm>
        </p:grpSpPr>
        <p:pic>
          <p:nvPicPr>
            <p:cNvPr id="113" name="Imagen 112">
              <a:extLst>
                <a:ext uri="{FF2B5EF4-FFF2-40B4-BE49-F238E27FC236}">
                  <a16:creationId xmlns:a16="http://schemas.microsoft.com/office/drawing/2014/main" id="{9EBAF6B9-E902-4511-ABB7-87A1C59811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14" name="Picture 2" descr="Ver las imágenes de origen">
              <a:extLst>
                <a:ext uri="{FF2B5EF4-FFF2-40B4-BE49-F238E27FC236}">
                  <a16:creationId xmlns:a16="http://schemas.microsoft.com/office/drawing/2014/main" id="{5A653812-9258-4B4C-8BE0-1553645531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5" name="RECT2">
            <a:extLst>
              <a:ext uri="{FF2B5EF4-FFF2-40B4-BE49-F238E27FC236}">
                <a16:creationId xmlns:a16="http://schemas.microsoft.com/office/drawing/2014/main" id="{C9603607-2385-4A9D-A381-D4B0439EBE04}"/>
              </a:ext>
            </a:extLst>
          </p:cNvPr>
          <p:cNvGrpSpPr/>
          <p:nvPr/>
        </p:nvGrpSpPr>
        <p:grpSpPr>
          <a:xfrm>
            <a:off x="2630256" y="886904"/>
            <a:ext cx="2267909" cy="2225233"/>
            <a:chOff x="107943" y="847506"/>
            <a:chExt cx="2267909" cy="2225233"/>
          </a:xfrm>
        </p:grpSpPr>
        <p:pic>
          <p:nvPicPr>
            <p:cNvPr id="116" name="Imagen 115">
              <a:extLst>
                <a:ext uri="{FF2B5EF4-FFF2-40B4-BE49-F238E27FC236}">
                  <a16:creationId xmlns:a16="http://schemas.microsoft.com/office/drawing/2014/main" id="{807D5E27-E7B2-468D-B153-D1FBFAD4A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17" name="Picture 2" descr="Ver las imágenes de origen">
              <a:extLst>
                <a:ext uri="{FF2B5EF4-FFF2-40B4-BE49-F238E27FC236}">
                  <a16:creationId xmlns:a16="http://schemas.microsoft.com/office/drawing/2014/main" id="{D39C87FB-DA0D-41BE-8AF2-47A97F503D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8" name="RECT3">
            <a:extLst>
              <a:ext uri="{FF2B5EF4-FFF2-40B4-BE49-F238E27FC236}">
                <a16:creationId xmlns:a16="http://schemas.microsoft.com/office/drawing/2014/main" id="{5DBBC80B-C7A2-4E5A-A58C-E47B46FB4498}"/>
              </a:ext>
            </a:extLst>
          </p:cNvPr>
          <p:cNvGrpSpPr/>
          <p:nvPr/>
        </p:nvGrpSpPr>
        <p:grpSpPr>
          <a:xfrm>
            <a:off x="4984863" y="886904"/>
            <a:ext cx="2267909" cy="2225233"/>
            <a:chOff x="107943" y="847506"/>
            <a:chExt cx="2267909" cy="2225233"/>
          </a:xfrm>
        </p:grpSpPr>
        <p:pic>
          <p:nvPicPr>
            <p:cNvPr id="119" name="Imagen 118">
              <a:extLst>
                <a:ext uri="{FF2B5EF4-FFF2-40B4-BE49-F238E27FC236}">
                  <a16:creationId xmlns:a16="http://schemas.microsoft.com/office/drawing/2014/main" id="{1CB83C8B-447F-46B3-914A-0BE72D59F1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20" name="Picture 2" descr="Ver las imágenes de origen">
              <a:extLst>
                <a:ext uri="{FF2B5EF4-FFF2-40B4-BE49-F238E27FC236}">
                  <a16:creationId xmlns:a16="http://schemas.microsoft.com/office/drawing/2014/main" id="{DEBB3778-4879-4F37-B94D-969FDCF060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1" name="RECT4">
            <a:extLst>
              <a:ext uri="{FF2B5EF4-FFF2-40B4-BE49-F238E27FC236}">
                <a16:creationId xmlns:a16="http://schemas.microsoft.com/office/drawing/2014/main" id="{03EC707D-6829-41A8-BABA-447154C2A287}"/>
              </a:ext>
            </a:extLst>
          </p:cNvPr>
          <p:cNvGrpSpPr/>
          <p:nvPr/>
        </p:nvGrpSpPr>
        <p:grpSpPr>
          <a:xfrm>
            <a:off x="7326504" y="886903"/>
            <a:ext cx="2267909" cy="2225233"/>
            <a:chOff x="107943" y="847506"/>
            <a:chExt cx="2267909" cy="2225233"/>
          </a:xfrm>
        </p:grpSpPr>
        <p:pic>
          <p:nvPicPr>
            <p:cNvPr id="122" name="Imagen 121">
              <a:extLst>
                <a:ext uri="{FF2B5EF4-FFF2-40B4-BE49-F238E27FC236}">
                  <a16:creationId xmlns:a16="http://schemas.microsoft.com/office/drawing/2014/main" id="{A082B0DB-2C0D-43C9-BC2A-C0559C3044B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23" name="Picture 2" descr="Ver las imágenes de origen">
              <a:extLst>
                <a:ext uri="{FF2B5EF4-FFF2-40B4-BE49-F238E27FC236}">
                  <a16:creationId xmlns:a16="http://schemas.microsoft.com/office/drawing/2014/main" id="{FC2D613B-1D65-4055-8C4A-D44A5ED3E2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RECT5">
            <a:extLst>
              <a:ext uri="{FF2B5EF4-FFF2-40B4-BE49-F238E27FC236}">
                <a16:creationId xmlns:a16="http://schemas.microsoft.com/office/drawing/2014/main" id="{0B91300E-DCC2-4368-8DD5-188B9CE6C817}"/>
              </a:ext>
            </a:extLst>
          </p:cNvPr>
          <p:cNvGrpSpPr/>
          <p:nvPr/>
        </p:nvGrpSpPr>
        <p:grpSpPr>
          <a:xfrm>
            <a:off x="9668145" y="886904"/>
            <a:ext cx="2267909" cy="2225233"/>
            <a:chOff x="107943" y="847506"/>
            <a:chExt cx="2267909" cy="2225233"/>
          </a:xfrm>
        </p:grpSpPr>
        <p:pic>
          <p:nvPicPr>
            <p:cNvPr id="125" name="Imagen 124">
              <a:extLst>
                <a:ext uri="{FF2B5EF4-FFF2-40B4-BE49-F238E27FC236}">
                  <a16:creationId xmlns:a16="http://schemas.microsoft.com/office/drawing/2014/main" id="{377FB3F3-5EA4-4B9E-B001-1F3923591E8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26" name="Picture 2" descr="Ver las imágenes de origen">
              <a:extLst>
                <a:ext uri="{FF2B5EF4-FFF2-40B4-BE49-F238E27FC236}">
                  <a16:creationId xmlns:a16="http://schemas.microsoft.com/office/drawing/2014/main" id="{8CBC568E-E053-4235-9EA6-FD5D25F94C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7" name="RECT9">
            <a:extLst>
              <a:ext uri="{FF2B5EF4-FFF2-40B4-BE49-F238E27FC236}">
                <a16:creationId xmlns:a16="http://schemas.microsoft.com/office/drawing/2014/main" id="{AB23CFC6-EAAD-4ECC-ACA9-E27440B426E0}"/>
              </a:ext>
            </a:extLst>
          </p:cNvPr>
          <p:cNvGrpSpPr/>
          <p:nvPr/>
        </p:nvGrpSpPr>
        <p:grpSpPr>
          <a:xfrm>
            <a:off x="7334264" y="3894132"/>
            <a:ext cx="2267909" cy="2225233"/>
            <a:chOff x="107943" y="847506"/>
            <a:chExt cx="2267909" cy="2225233"/>
          </a:xfrm>
        </p:grpSpPr>
        <p:pic>
          <p:nvPicPr>
            <p:cNvPr id="128" name="Imagen 127">
              <a:extLst>
                <a:ext uri="{FF2B5EF4-FFF2-40B4-BE49-F238E27FC236}">
                  <a16:creationId xmlns:a16="http://schemas.microsoft.com/office/drawing/2014/main" id="{85067E05-0F33-4FCA-8EEA-C42A2DA1E2A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29" name="Picture 2" descr="Ver las imágenes de origen">
              <a:extLst>
                <a:ext uri="{FF2B5EF4-FFF2-40B4-BE49-F238E27FC236}">
                  <a16:creationId xmlns:a16="http://schemas.microsoft.com/office/drawing/2014/main" id="{72983A0C-C44F-4C3E-8ED2-30EDB21254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0" name="RECT10">
            <a:extLst>
              <a:ext uri="{FF2B5EF4-FFF2-40B4-BE49-F238E27FC236}">
                <a16:creationId xmlns:a16="http://schemas.microsoft.com/office/drawing/2014/main" id="{DD982F61-DC76-4300-A4BC-D215CBAF3AC5}"/>
              </a:ext>
            </a:extLst>
          </p:cNvPr>
          <p:cNvGrpSpPr/>
          <p:nvPr/>
        </p:nvGrpSpPr>
        <p:grpSpPr>
          <a:xfrm>
            <a:off x="9668145" y="3894132"/>
            <a:ext cx="2267909" cy="2225233"/>
            <a:chOff x="107943" y="847506"/>
            <a:chExt cx="2267909" cy="2225233"/>
          </a:xfrm>
        </p:grpSpPr>
        <p:pic>
          <p:nvPicPr>
            <p:cNvPr id="131" name="Imagen 130">
              <a:extLst>
                <a:ext uri="{FF2B5EF4-FFF2-40B4-BE49-F238E27FC236}">
                  <a16:creationId xmlns:a16="http://schemas.microsoft.com/office/drawing/2014/main" id="{C739B804-7130-44C8-9BAF-76AEB1B5E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7943" y="847506"/>
              <a:ext cx="2267909" cy="2225233"/>
            </a:xfrm>
            <a:prstGeom prst="rect">
              <a:avLst/>
            </a:prstGeom>
          </p:spPr>
        </p:pic>
        <p:pic>
          <p:nvPicPr>
            <p:cNvPr id="132" name="Picture 2" descr="Ver las imágenes de origen">
              <a:extLst>
                <a:ext uri="{FF2B5EF4-FFF2-40B4-BE49-F238E27FC236}">
                  <a16:creationId xmlns:a16="http://schemas.microsoft.com/office/drawing/2014/main" id="{CDD0BAF2-78F1-4FC7-AEE2-D827C9C9E4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41" y="1099825"/>
              <a:ext cx="1720594" cy="17205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6693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Aida Mencia</dc:creator>
  <cp:lastModifiedBy>Aida Mencia</cp:lastModifiedBy>
  <cp:revision>1</cp:revision>
  <dcterms:created xsi:type="dcterms:W3CDTF">2021-09-23T12:09:28Z</dcterms:created>
  <dcterms:modified xsi:type="dcterms:W3CDTF">2021-09-24T08:04:33Z</dcterms:modified>
</cp:coreProperties>
</file>