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61981C-DE64-477A-A650-93D96DE140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BE11712-63D1-48F1-9078-70BBEF7713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DAE69C8-A2DD-49BF-A07D-662364249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ED910-F651-48FA-BE02-434B086613C0}" type="datetimeFigureOut">
              <a:rPr lang="es-ES" smtClean="0"/>
              <a:t>07/09/2021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EECE166-0EBC-4773-ADFD-084F77649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5811149-219C-46A5-97AD-210A42BBE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4269D-C645-484F-907B-B34B5B4F7C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4718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D299E2-F82C-4262-82CF-D83638313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343A166-D75D-4520-9F1B-8306328B1A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5A3D68-FFEA-46AF-910A-D27FCD5BE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ED910-F651-48FA-BE02-434B086613C0}" type="datetimeFigureOut">
              <a:rPr lang="es-ES" smtClean="0"/>
              <a:t>07/09/2021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909624-096A-4319-A202-ACCF90B13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32B812-F32C-44A2-8D81-B052FA4A9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4269D-C645-484F-907B-B34B5B4F7C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4884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C344F86-02C7-4351-8172-3307901C1D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55A42EF-F751-4D9E-9149-19802426DD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C7A9107-D35C-4EA3-9F24-4149A7C75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ED910-F651-48FA-BE02-434B086613C0}" type="datetimeFigureOut">
              <a:rPr lang="es-ES" smtClean="0"/>
              <a:t>07/09/2021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A34BCC7-F06A-44A7-B0AC-B1F4CBFD0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F7B47B5-8760-4590-9F32-5275D7EDB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4269D-C645-484F-907B-B34B5B4F7C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7790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A0EBA1-5F6B-4003-A1D9-CCD8A62EA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61C3B93-29EA-4FDA-BC2F-FBE449ECFD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62E22DA-D5B7-4F0F-B40D-007D154B7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ED910-F651-48FA-BE02-434B086613C0}" type="datetimeFigureOut">
              <a:rPr lang="es-ES" smtClean="0"/>
              <a:t>07/09/2021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DA6D3C6-AED1-4021-81F7-5F70F04B0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BD7B347-B0DD-4F38-AEC5-353825B29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4269D-C645-484F-907B-B34B5B4F7C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1813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29199F-06E0-4494-BAA5-96A15CEA9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AF88053-A37E-4F7A-80F8-6DD9C5169B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42613D0-3BD0-4F11-BCFE-329E731A6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ED910-F651-48FA-BE02-434B086613C0}" type="datetimeFigureOut">
              <a:rPr lang="es-ES" smtClean="0"/>
              <a:t>07/09/2021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F3EFEB-7FA9-4B0D-8431-A3C175AE4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4FE54E-AB72-4029-832F-EC743A227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4269D-C645-484F-907B-B34B5B4F7C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8506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C08A74-08AE-4AEC-A799-4B9124105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3231FED-C80C-477C-80D9-560A36D2A5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D0FFDEC-D576-4E06-A47E-514B4DEF49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7575BE4-1858-43D4-BA0B-DCC00487F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ED910-F651-48FA-BE02-434B086613C0}" type="datetimeFigureOut">
              <a:rPr lang="es-ES" smtClean="0"/>
              <a:t>07/09/2021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DC79C88-2FC6-4F93-95CF-4D9F188CF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4A10B6C-C76B-4BD8-8F0B-6EF1755A0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4269D-C645-484F-907B-B34B5B4F7C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5857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AD9A76-4644-46D7-ABDB-2B771C8E5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41E0771-8326-4B3A-90D5-9F4CAA6851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1A1207D-B37E-4B98-AC59-EAC9D0A368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DC3E1BF-556D-47FF-B657-611373840A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9701AA2-E1C3-4DDA-9FF5-29DF108582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22B4ED5-4BFC-4C9D-83DB-DC102588B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ED910-F651-48FA-BE02-434B086613C0}" type="datetimeFigureOut">
              <a:rPr lang="es-ES" smtClean="0"/>
              <a:t>07/09/2021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1B25567-1A03-4E46-BA20-4CD53F769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CC9318A-4F3F-47B1-B3CE-9ED38E104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4269D-C645-484F-907B-B34B5B4F7C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579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398448-B567-4D29-BAC9-D13774769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2A8B0A7-59A7-4823-8BC6-7A7EBB35D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ED910-F651-48FA-BE02-434B086613C0}" type="datetimeFigureOut">
              <a:rPr lang="es-ES" smtClean="0"/>
              <a:t>07/09/2021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112872B-61FD-4ADE-B8D0-7C7FB376C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1C034D3-0275-41D7-A9A0-F9F4B2931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4269D-C645-484F-907B-B34B5B4F7C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2970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67B8423-56F1-4E85-B824-E78313716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ED910-F651-48FA-BE02-434B086613C0}" type="datetimeFigureOut">
              <a:rPr lang="es-ES" smtClean="0"/>
              <a:t>07/09/2021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90E09BF-E9B5-4426-B167-24AC49168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695534A-89A4-4654-A70B-4959C3C17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4269D-C645-484F-907B-B34B5B4F7C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1312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E01F63-7F23-409B-BEFA-047872161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E0F6C4F-1BF2-4A30-B03D-B8447B1B05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C7ED63E-6F8A-4550-8109-B311489A72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25CD0AF-3B41-4EC2-B2A4-E52EB90B2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ED910-F651-48FA-BE02-434B086613C0}" type="datetimeFigureOut">
              <a:rPr lang="es-ES" smtClean="0"/>
              <a:t>07/09/2021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A857A78-6180-4430-A14A-C215E2E32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E80DE4E-1184-474B-9D7B-EEAF3F462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4269D-C645-484F-907B-B34B5B4F7C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6318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463DD6-B25A-42C8-944B-EC154A110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C577534-40BE-47CE-AB95-F842C88B82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9186AF-575B-4DF3-A25B-FF06779605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C69AFAB-6F6D-43FA-887E-5F6CA991E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ED910-F651-48FA-BE02-434B086613C0}" type="datetimeFigureOut">
              <a:rPr lang="es-ES" smtClean="0"/>
              <a:t>07/09/2021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088F150-5F1E-4049-92CA-2792A1453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351D716-5E72-44DF-8439-E661B453F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4269D-C645-484F-907B-B34B5B4F7C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5005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C630B26-8B60-4E05-B6E2-946B151B6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CEB2048-294A-4322-B979-7711A9DEB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3C9DCEB-D4D8-46D4-B279-5AAE0E6D6A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ED910-F651-48FA-BE02-434B086613C0}" type="datetimeFigureOut">
              <a:rPr lang="es-ES" smtClean="0"/>
              <a:t>07/09/2021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DF08BD-23AB-4470-AEBE-C2FB1DB9B5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65AB205-9417-415A-A0CC-3DBB7B241B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4269D-C645-484F-907B-B34B5B4F7C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8326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65BB7353-780D-4856-B026-DE657B27CFC3}"/>
              </a:ext>
            </a:extLst>
          </p:cNvPr>
          <p:cNvCxnSpPr>
            <a:cxnSpLocks/>
          </p:cNvCxnSpPr>
          <p:nvPr/>
        </p:nvCxnSpPr>
        <p:spPr>
          <a:xfrm>
            <a:off x="477078" y="543338"/>
            <a:ext cx="5040000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6F946B7C-B92F-4A72-BA98-22D9933F15D3}"/>
              </a:ext>
            </a:extLst>
          </p:cNvPr>
          <p:cNvCxnSpPr>
            <a:cxnSpLocks/>
          </p:cNvCxnSpPr>
          <p:nvPr/>
        </p:nvCxnSpPr>
        <p:spPr>
          <a:xfrm>
            <a:off x="477078" y="1654237"/>
            <a:ext cx="1440000" cy="12104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199B7A77-A636-41E8-B3AE-B05A99CC7773}"/>
              </a:ext>
            </a:extLst>
          </p:cNvPr>
          <p:cNvCxnSpPr>
            <a:cxnSpLocks/>
          </p:cNvCxnSpPr>
          <p:nvPr/>
        </p:nvCxnSpPr>
        <p:spPr>
          <a:xfrm>
            <a:off x="2997078" y="1994662"/>
            <a:ext cx="7560000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A35E61FE-21FA-46E3-ABA4-B6ECEB70B239}"/>
              </a:ext>
            </a:extLst>
          </p:cNvPr>
          <p:cNvCxnSpPr>
            <a:cxnSpLocks/>
          </p:cNvCxnSpPr>
          <p:nvPr/>
        </p:nvCxnSpPr>
        <p:spPr>
          <a:xfrm>
            <a:off x="4437078" y="3063338"/>
            <a:ext cx="2543439" cy="11324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6D590F92-D0A6-494F-BB72-99EE35AB0F11}"/>
              </a:ext>
            </a:extLst>
          </p:cNvPr>
          <p:cNvCxnSpPr>
            <a:cxnSpLocks/>
          </p:cNvCxnSpPr>
          <p:nvPr/>
        </p:nvCxnSpPr>
        <p:spPr>
          <a:xfrm>
            <a:off x="9477078" y="3069000"/>
            <a:ext cx="0" cy="1779878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0D2E948D-9F8C-4232-9F9E-29D953759189}"/>
              </a:ext>
            </a:extLst>
          </p:cNvPr>
          <p:cNvCxnSpPr>
            <a:cxnSpLocks/>
          </p:cNvCxnSpPr>
          <p:nvPr/>
        </p:nvCxnSpPr>
        <p:spPr>
          <a:xfrm flipV="1">
            <a:off x="2997078" y="1611234"/>
            <a:ext cx="2520000" cy="12104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Conector recto 34">
            <a:extLst>
              <a:ext uri="{FF2B5EF4-FFF2-40B4-BE49-F238E27FC236}">
                <a16:creationId xmlns:a16="http://schemas.microsoft.com/office/drawing/2014/main" id="{44220173-C4A3-4CB0-BEA7-750F76009EBF}"/>
              </a:ext>
            </a:extLst>
          </p:cNvPr>
          <p:cNvCxnSpPr>
            <a:cxnSpLocks/>
          </p:cNvCxnSpPr>
          <p:nvPr/>
        </p:nvCxnSpPr>
        <p:spPr>
          <a:xfrm>
            <a:off x="1917078" y="1623338"/>
            <a:ext cx="0" cy="144000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59CE7379-A398-41A0-A1D3-952A710E1CF4}"/>
              </a:ext>
            </a:extLst>
          </p:cNvPr>
          <p:cNvCxnSpPr>
            <a:cxnSpLocks/>
          </p:cNvCxnSpPr>
          <p:nvPr/>
        </p:nvCxnSpPr>
        <p:spPr>
          <a:xfrm flipV="1">
            <a:off x="1917078" y="3063338"/>
            <a:ext cx="1440000" cy="11324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Conector recto 39">
            <a:extLst>
              <a:ext uri="{FF2B5EF4-FFF2-40B4-BE49-F238E27FC236}">
                <a16:creationId xmlns:a16="http://schemas.microsoft.com/office/drawing/2014/main" id="{1FC807F1-7508-4DDB-9CE4-9731DEA9C4F2}"/>
              </a:ext>
            </a:extLst>
          </p:cNvPr>
          <p:cNvCxnSpPr>
            <a:cxnSpLocks/>
          </p:cNvCxnSpPr>
          <p:nvPr/>
        </p:nvCxnSpPr>
        <p:spPr>
          <a:xfrm>
            <a:off x="5514522" y="543338"/>
            <a:ext cx="24887" cy="1113184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Conector recto 44">
            <a:extLst>
              <a:ext uri="{FF2B5EF4-FFF2-40B4-BE49-F238E27FC236}">
                <a16:creationId xmlns:a16="http://schemas.microsoft.com/office/drawing/2014/main" id="{68B450DD-9B59-4017-B24F-D7A63405FDBC}"/>
              </a:ext>
            </a:extLst>
          </p:cNvPr>
          <p:cNvCxnSpPr>
            <a:cxnSpLocks/>
          </p:cNvCxnSpPr>
          <p:nvPr/>
        </p:nvCxnSpPr>
        <p:spPr>
          <a:xfrm>
            <a:off x="2997078" y="1611234"/>
            <a:ext cx="0" cy="416295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9" name="Conector recto 48">
            <a:extLst>
              <a:ext uri="{FF2B5EF4-FFF2-40B4-BE49-F238E27FC236}">
                <a16:creationId xmlns:a16="http://schemas.microsoft.com/office/drawing/2014/main" id="{97864CBF-4F16-463C-ACB3-90AD412C4FC4}"/>
              </a:ext>
            </a:extLst>
          </p:cNvPr>
          <p:cNvCxnSpPr>
            <a:cxnSpLocks/>
          </p:cNvCxnSpPr>
          <p:nvPr/>
        </p:nvCxnSpPr>
        <p:spPr>
          <a:xfrm>
            <a:off x="3357078" y="3007253"/>
            <a:ext cx="0" cy="1516721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2" name="Conector recto 51">
            <a:extLst>
              <a:ext uri="{FF2B5EF4-FFF2-40B4-BE49-F238E27FC236}">
                <a16:creationId xmlns:a16="http://schemas.microsoft.com/office/drawing/2014/main" id="{EA006711-6FB3-4C9C-9D6E-A64833104D57}"/>
              </a:ext>
            </a:extLst>
          </p:cNvPr>
          <p:cNvCxnSpPr>
            <a:cxnSpLocks/>
          </p:cNvCxnSpPr>
          <p:nvPr/>
        </p:nvCxnSpPr>
        <p:spPr>
          <a:xfrm>
            <a:off x="3357078" y="4523974"/>
            <a:ext cx="1420173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5" name="Conector recto 54">
            <a:extLst>
              <a:ext uri="{FF2B5EF4-FFF2-40B4-BE49-F238E27FC236}">
                <a16:creationId xmlns:a16="http://schemas.microsoft.com/office/drawing/2014/main" id="{A0EDE854-61E3-480D-BA0A-BE1AFA0D01D8}"/>
              </a:ext>
            </a:extLst>
          </p:cNvPr>
          <p:cNvCxnSpPr>
            <a:cxnSpLocks/>
          </p:cNvCxnSpPr>
          <p:nvPr/>
        </p:nvCxnSpPr>
        <p:spPr>
          <a:xfrm>
            <a:off x="815926" y="1099930"/>
            <a:ext cx="4137712" cy="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7" name="Conector recto 56">
            <a:extLst>
              <a:ext uri="{FF2B5EF4-FFF2-40B4-BE49-F238E27FC236}">
                <a16:creationId xmlns:a16="http://schemas.microsoft.com/office/drawing/2014/main" id="{CF305C63-D9CC-4048-A9BC-F3CA08035F54}"/>
              </a:ext>
            </a:extLst>
          </p:cNvPr>
          <p:cNvCxnSpPr>
            <a:cxnSpLocks/>
          </p:cNvCxnSpPr>
          <p:nvPr/>
        </p:nvCxnSpPr>
        <p:spPr>
          <a:xfrm>
            <a:off x="4437078" y="3423338"/>
            <a:ext cx="1440000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9" name="Conector recto 58">
            <a:extLst>
              <a:ext uri="{FF2B5EF4-FFF2-40B4-BE49-F238E27FC236}">
                <a16:creationId xmlns:a16="http://schemas.microsoft.com/office/drawing/2014/main" id="{BE7112A0-1D20-4974-850B-5D9FA61800E7}"/>
              </a:ext>
            </a:extLst>
          </p:cNvPr>
          <p:cNvCxnSpPr>
            <a:cxnSpLocks/>
          </p:cNvCxnSpPr>
          <p:nvPr/>
        </p:nvCxnSpPr>
        <p:spPr>
          <a:xfrm>
            <a:off x="5877078" y="4863338"/>
            <a:ext cx="1478922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1" name="Conector recto 60">
            <a:extLst>
              <a:ext uri="{FF2B5EF4-FFF2-40B4-BE49-F238E27FC236}">
                <a16:creationId xmlns:a16="http://schemas.microsoft.com/office/drawing/2014/main" id="{BD712DE4-33F4-4908-AB2E-7ECC21B5112A}"/>
              </a:ext>
            </a:extLst>
          </p:cNvPr>
          <p:cNvCxnSpPr>
            <a:cxnSpLocks/>
          </p:cNvCxnSpPr>
          <p:nvPr/>
        </p:nvCxnSpPr>
        <p:spPr>
          <a:xfrm>
            <a:off x="5877078" y="3423338"/>
            <a:ext cx="0" cy="144000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5" name="Conector recto 64">
            <a:extLst>
              <a:ext uri="{FF2B5EF4-FFF2-40B4-BE49-F238E27FC236}">
                <a16:creationId xmlns:a16="http://schemas.microsoft.com/office/drawing/2014/main" id="{F7E1F001-AED1-4EDF-9B02-19F3E22CB935}"/>
              </a:ext>
            </a:extLst>
          </p:cNvPr>
          <p:cNvCxnSpPr>
            <a:cxnSpLocks/>
          </p:cNvCxnSpPr>
          <p:nvPr/>
        </p:nvCxnSpPr>
        <p:spPr>
          <a:xfrm>
            <a:off x="8037078" y="3074662"/>
            <a:ext cx="0" cy="144000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9" name="Conector recto 68">
            <a:extLst>
              <a:ext uri="{FF2B5EF4-FFF2-40B4-BE49-F238E27FC236}">
                <a16:creationId xmlns:a16="http://schemas.microsoft.com/office/drawing/2014/main" id="{3E97D46C-E22B-41A4-B5E1-680614F315D1}"/>
              </a:ext>
            </a:extLst>
          </p:cNvPr>
          <p:cNvCxnSpPr>
            <a:cxnSpLocks/>
          </p:cNvCxnSpPr>
          <p:nvPr/>
        </p:nvCxnSpPr>
        <p:spPr>
          <a:xfrm flipV="1">
            <a:off x="6993456" y="3046620"/>
            <a:ext cx="0" cy="1468042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4" name="Conector recto 73">
            <a:extLst>
              <a:ext uri="{FF2B5EF4-FFF2-40B4-BE49-F238E27FC236}">
                <a16:creationId xmlns:a16="http://schemas.microsoft.com/office/drawing/2014/main" id="{A88FEA4D-43C9-464A-8005-E99D751F90E2}"/>
              </a:ext>
            </a:extLst>
          </p:cNvPr>
          <p:cNvCxnSpPr>
            <a:cxnSpLocks/>
          </p:cNvCxnSpPr>
          <p:nvPr/>
        </p:nvCxnSpPr>
        <p:spPr>
          <a:xfrm>
            <a:off x="6993456" y="4503338"/>
            <a:ext cx="1043622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8" name="Conector recto 77">
            <a:extLst>
              <a:ext uri="{FF2B5EF4-FFF2-40B4-BE49-F238E27FC236}">
                <a16:creationId xmlns:a16="http://schemas.microsoft.com/office/drawing/2014/main" id="{C72D08B0-6006-41FE-94DA-CE9736F088C3}"/>
              </a:ext>
            </a:extLst>
          </p:cNvPr>
          <p:cNvCxnSpPr>
            <a:cxnSpLocks/>
          </p:cNvCxnSpPr>
          <p:nvPr/>
        </p:nvCxnSpPr>
        <p:spPr>
          <a:xfrm>
            <a:off x="8016169" y="3060044"/>
            <a:ext cx="1460909" cy="14617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0" name="Conector recto 79">
            <a:extLst>
              <a:ext uri="{FF2B5EF4-FFF2-40B4-BE49-F238E27FC236}">
                <a16:creationId xmlns:a16="http://schemas.microsoft.com/office/drawing/2014/main" id="{7849A9FB-7B72-4CFA-A3F5-D194EFD04C33}"/>
              </a:ext>
            </a:extLst>
          </p:cNvPr>
          <p:cNvCxnSpPr>
            <a:cxnSpLocks/>
          </p:cNvCxnSpPr>
          <p:nvPr/>
        </p:nvCxnSpPr>
        <p:spPr>
          <a:xfrm>
            <a:off x="10557078" y="1994662"/>
            <a:ext cx="0" cy="4135833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5" name="Conector recto 84">
            <a:extLst>
              <a:ext uri="{FF2B5EF4-FFF2-40B4-BE49-F238E27FC236}">
                <a16:creationId xmlns:a16="http://schemas.microsoft.com/office/drawing/2014/main" id="{09B35794-FA5A-4770-99C7-07F4245F82B3}"/>
              </a:ext>
            </a:extLst>
          </p:cNvPr>
          <p:cNvCxnSpPr>
            <a:cxnSpLocks/>
          </p:cNvCxnSpPr>
          <p:nvPr/>
        </p:nvCxnSpPr>
        <p:spPr>
          <a:xfrm flipV="1">
            <a:off x="4787164" y="5932013"/>
            <a:ext cx="2553353" cy="1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6" name="Conector recto 85">
            <a:extLst>
              <a:ext uri="{FF2B5EF4-FFF2-40B4-BE49-F238E27FC236}">
                <a16:creationId xmlns:a16="http://schemas.microsoft.com/office/drawing/2014/main" id="{38BB7B6D-B0F8-47CE-887F-5D551BA3A3E7}"/>
              </a:ext>
            </a:extLst>
          </p:cNvPr>
          <p:cNvCxnSpPr>
            <a:cxnSpLocks/>
          </p:cNvCxnSpPr>
          <p:nvPr/>
        </p:nvCxnSpPr>
        <p:spPr>
          <a:xfrm>
            <a:off x="4777251" y="4523973"/>
            <a:ext cx="29375" cy="1428677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1" name="Conector recto 90">
            <a:extLst>
              <a:ext uri="{FF2B5EF4-FFF2-40B4-BE49-F238E27FC236}">
                <a16:creationId xmlns:a16="http://schemas.microsoft.com/office/drawing/2014/main" id="{DD386C7F-0E65-4619-BF6D-3C934014E1F7}"/>
              </a:ext>
            </a:extLst>
          </p:cNvPr>
          <p:cNvCxnSpPr>
            <a:cxnSpLocks/>
          </p:cNvCxnSpPr>
          <p:nvPr/>
        </p:nvCxnSpPr>
        <p:spPr>
          <a:xfrm>
            <a:off x="9477078" y="6123338"/>
            <a:ext cx="1080000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5" name="Conector recto 94">
            <a:extLst>
              <a:ext uri="{FF2B5EF4-FFF2-40B4-BE49-F238E27FC236}">
                <a16:creationId xmlns:a16="http://schemas.microsoft.com/office/drawing/2014/main" id="{98EE8F0E-88A3-417B-B12A-0E540F76B22D}"/>
              </a:ext>
            </a:extLst>
          </p:cNvPr>
          <p:cNvCxnSpPr>
            <a:cxnSpLocks/>
          </p:cNvCxnSpPr>
          <p:nvPr/>
        </p:nvCxnSpPr>
        <p:spPr>
          <a:xfrm>
            <a:off x="4437078" y="3029839"/>
            <a:ext cx="0" cy="393499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5" name="Conector recto 104">
            <a:extLst>
              <a:ext uri="{FF2B5EF4-FFF2-40B4-BE49-F238E27FC236}">
                <a16:creationId xmlns:a16="http://schemas.microsoft.com/office/drawing/2014/main" id="{C34F32CF-D622-400E-9073-902018ADD152}"/>
              </a:ext>
            </a:extLst>
          </p:cNvPr>
          <p:cNvCxnSpPr>
            <a:cxnSpLocks/>
          </p:cNvCxnSpPr>
          <p:nvPr/>
        </p:nvCxnSpPr>
        <p:spPr>
          <a:xfrm>
            <a:off x="2410199" y="2485604"/>
            <a:ext cx="2543439" cy="11324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6" name="Conector recto 105">
            <a:extLst>
              <a:ext uri="{FF2B5EF4-FFF2-40B4-BE49-F238E27FC236}">
                <a16:creationId xmlns:a16="http://schemas.microsoft.com/office/drawing/2014/main" id="{FEB0567E-4A11-4886-9160-2EE293E7C4B4}"/>
              </a:ext>
            </a:extLst>
          </p:cNvPr>
          <p:cNvCxnSpPr>
            <a:cxnSpLocks/>
          </p:cNvCxnSpPr>
          <p:nvPr/>
        </p:nvCxnSpPr>
        <p:spPr>
          <a:xfrm>
            <a:off x="5611278" y="2503069"/>
            <a:ext cx="1885799" cy="9839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7" name="Conector recto 106">
            <a:extLst>
              <a:ext uri="{FF2B5EF4-FFF2-40B4-BE49-F238E27FC236}">
                <a16:creationId xmlns:a16="http://schemas.microsoft.com/office/drawing/2014/main" id="{1F08B9A0-C450-4D1E-AFA2-7AE953ADD180}"/>
              </a:ext>
            </a:extLst>
          </p:cNvPr>
          <p:cNvCxnSpPr>
            <a:cxnSpLocks/>
          </p:cNvCxnSpPr>
          <p:nvPr/>
        </p:nvCxnSpPr>
        <p:spPr>
          <a:xfrm>
            <a:off x="3929834" y="3027765"/>
            <a:ext cx="0" cy="935151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1" name="Conector recto 110">
            <a:extLst>
              <a:ext uri="{FF2B5EF4-FFF2-40B4-BE49-F238E27FC236}">
                <a16:creationId xmlns:a16="http://schemas.microsoft.com/office/drawing/2014/main" id="{A4B6713C-F322-4BC3-A779-F32AEC6E8F16}"/>
              </a:ext>
            </a:extLst>
          </p:cNvPr>
          <p:cNvCxnSpPr>
            <a:cxnSpLocks/>
          </p:cNvCxnSpPr>
          <p:nvPr/>
        </p:nvCxnSpPr>
        <p:spPr>
          <a:xfrm>
            <a:off x="5305584" y="5392301"/>
            <a:ext cx="2555329" cy="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4" name="Conector recto 113">
            <a:extLst>
              <a:ext uri="{FF2B5EF4-FFF2-40B4-BE49-F238E27FC236}">
                <a16:creationId xmlns:a16="http://schemas.microsoft.com/office/drawing/2014/main" id="{BDCC17EF-7A9B-40D0-BB71-869BCD396DAD}"/>
              </a:ext>
            </a:extLst>
          </p:cNvPr>
          <p:cNvCxnSpPr>
            <a:cxnSpLocks/>
          </p:cNvCxnSpPr>
          <p:nvPr/>
        </p:nvCxnSpPr>
        <p:spPr>
          <a:xfrm>
            <a:off x="10017078" y="2517564"/>
            <a:ext cx="0" cy="2011754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6" name="Conector recto 115">
            <a:extLst>
              <a:ext uri="{FF2B5EF4-FFF2-40B4-BE49-F238E27FC236}">
                <a16:creationId xmlns:a16="http://schemas.microsoft.com/office/drawing/2014/main" id="{35F4DE71-27FF-414F-A685-439E8C4B1271}"/>
              </a:ext>
            </a:extLst>
          </p:cNvPr>
          <p:cNvCxnSpPr>
            <a:cxnSpLocks/>
          </p:cNvCxnSpPr>
          <p:nvPr/>
        </p:nvCxnSpPr>
        <p:spPr>
          <a:xfrm>
            <a:off x="7486667" y="3060044"/>
            <a:ext cx="15660" cy="1051192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8" name="Conector recto 117">
            <a:extLst>
              <a:ext uri="{FF2B5EF4-FFF2-40B4-BE49-F238E27FC236}">
                <a16:creationId xmlns:a16="http://schemas.microsoft.com/office/drawing/2014/main" id="{33F74FF0-CDF3-4AE7-BC6A-ECF4E04DAC02}"/>
              </a:ext>
            </a:extLst>
          </p:cNvPr>
          <p:cNvCxnSpPr>
            <a:cxnSpLocks/>
          </p:cNvCxnSpPr>
          <p:nvPr/>
        </p:nvCxnSpPr>
        <p:spPr>
          <a:xfrm flipV="1">
            <a:off x="7278195" y="4848878"/>
            <a:ext cx="2198883" cy="8956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1" name="Conector recto 120">
            <a:extLst>
              <a:ext uri="{FF2B5EF4-FFF2-40B4-BE49-F238E27FC236}">
                <a16:creationId xmlns:a16="http://schemas.microsoft.com/office/drawing/2014/main" id="{C17CADED-E3EA-474B-A1C6-224D0817F2E5}"/>
              </a:ext>
            </a:extLst>
          </p:cNvPr>
          <p:cNvCxnSpPr>
            <a:cxnSpLocks/>
          </p:cNvCxnSpPr>
          <p:nvPr/>
        </p:nvCxnSpPr>
        <p:spPr>
          <a:xfrm>
            <a:off x="9477078" y="5526157"/>
            <a:ext cx="0" cy="604338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5" name="Conector recto 124">
            <a:extLst>
              <a:ext uri="{FF2B5EF4-FFF2-40B4-BE49-F238E27FC236}">
                <a16:creationId xmlns:a16="http://schemas.microsoft.com/office/drawing/2014/main" id="{BF1C81EE-00F1-4F37-A694-3FA2B2598EB3}"/>
              </a:ext>
            </a:extLst>
          </p:cNvPr>
          <p:cNvCxnSpPr>
            <a:cxnSpLocks/>
          </p:cNvCxnSpPr>
          <p:nvPr/>
        </p:nvCxnSpPr>
        <p:spPr>
          <a:xfrm>
            <a:off x="8419457" y="5485284"/>
            <a:ext cx="1099442" cy="10603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8" name="Conector recto 127">
            <a:extLst>
              <a:ext uri="{FF2B5EF4-FFF2-40B4-BE49-F238E27FC236}">
                <a16:creationId xmlns:a16="http://schemas.microsoft.com/office/drawing/2014/main" id="{5C9C4A11-E953-4365-8C10-AEB3C0F3A223}"/>
              </a:ext>
            </a:extLst>
          </p:cNvPr>
          <p:cNvCxnSpPr>
            <a:cxnSpLocks/>
          </p:cNvCxnSpPr>
          <p:nvPr/>
        </p:nvCxnSpPr>
        <p:spPr>
          <a:xfrm flipH="1">
            <a:off x="8458055" y="5485284"/>
            <a:ext cx="1" cy="981777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1" name="Conector recto 130">
            <a:extLst>
              <a:ext uri="{FF2B5EF4-FFF2-40B4-BE49-F238E27FC236}">
                <a16:creationId xmlns:a16="http://schemas.microsoft.com/office/drawing/2014/main" id="{0092FA6F-DAC4-4439-ABC4-AAD23EE1FDA8}"/>
              </a:ext>
            </a:extLst>
          </p:cNvPr>
          <p:cNvCxnSpPr>
            <a:cxnSpLocks/>
          </p:cNvCxnSpPr>
          <p:nvPr/>
        </p:nvCxnSpPr>
        <p:spPr>
          <a:xfrm>
            <a:off x="7339330" y="5929790"/>
            <a:ext cx="0" cy="537271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7" name="Conector recto 136">
            <a:extLst>
              <a:ext uri="{FF2B5EF4-FFF2-40B4-BE49-F238E27FC236}">
                <a16:creationId xmlns:a16="http://schemas.microsoft.com/office/drawing/2014/main" id="{60F5AC0A-0408-483F-BA8A-74D911BA772C}"/>
              </a:ext>
            </a:extLst>
          </p:cNvPr>
          <p:cNvCxnSpPr>
            <a:cxnSpLocks/>
          </p:cNvCxnSpPr>
          <p:nvPr/>
        </p:nvCxnSpPr>
        <p:spPr>
          <a:xfrm>
            <a:off x="2410199" y="1101686"/>
            <a:ext cx="0" cy="140556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0" name="Conector recto 139">
            <a:extLst>
              <a:ext uri="{FF2B5EF4-FFF2-40B4-BE49-F238E27FC236}">
                <a16:creationId xmlns:a16="http://schemas.microsoft.com/office/drawing/2014/main" id="{9674203B-EE32-4928-AB29-FE25B9377727}"/>
              </a:ext>
            </a:extLst>
          </p:cNvPr>
          <p:cNvCxnSpPr>
            <a:cxnSpLocks/>
          </p:cNvCxnSpPr>
          <p:nvPr/>
        </p:nvCxnSpPr>
        <p:spPr>
          <a:xfrm>
            <a:off x="7494549" y="2511902"/>
            <a:ext cx="2543439" cy="11324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6" name="Conector recto 145">
            <a:extLst>
              <a:ext uri="{FF2B5EF4-FFF2-40B4-BE49-F238E27FC236}">
                <a16:creationId xmlns:a16="http://schemas.microsoft.com/office/drawing/2014/main" id="{BCCDE7CE-98BA-4703-B747-DA23903A3DA8}"/>
              </a:ext>
            </a:extLst>
          </p:cNvPr>
          <p:cNvCxnSpPr>
            <a:cxnSpLocks/>
          </p:cNvCxnSpPr>
          <p:nvPr/>
        </p:nvCxnSpPr>
        <p:spPr>
          <a:xfrm>
            <a:off x="3929834" y="3952907"/>
            <a:ext cx="1375662" cy="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5" name="Conector recto 154">
            <a:extLst>
              <a:ext uri="{FF2B5EF4-FFF2-40B4-BE49-F238E27FC236}">
                <a16:creationId xmlns:a16="http://schemas.microsoft.com/office/drawing/2014/main" id="{47810328-F7F4-4F4C-AD41-6A96202CA1D6}"/>
              </a:ext>
            </a:extLst>
          </p:cNvPr>
          <p:cNvCxnSpPr>
            <a:cxnSpLocks/>
          </p:cNvCxnSpPr>
          <p:nvPr/>
        </p:nvCxnSpPr>
        <p:spPr>
          <a:xfrm>
            <a:off x="7480114" y="4094972"/>
            <a:ext cx="536055" cy="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0" name="Conector recto 159">
            <a:extLst>
              <a:ext uri="{FF2B5EF4-FFF2-40B4-BE49-F238E27FC236}">
                <a16:creationId xmlns:a16="http://schemas.microsoft.com/office/drawing/2014/main" id="{91A10E65-EBA1-4908-A24F-F8A2E7E61970}"/>
              </a:ext>
            </a:extLst>
          </p:cNvPr>
          <p:cNvCxnSpPr>
            <a:cxnSpLocks/>
          </p:cNvCxnSpPr>
          <p:nvPr/>
        </p:nvCxnSpPr>
        <p:spPr>
          <a:xfrm>
            <a:off x="4956860" y="2027529"/>
            <a:ext cx="0" cy="490035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6" name="Conector recto 165">
            <a:extLst>
              <a:ext uri="{FF2B5EF4-FFF2-40B4-BE49-F238E27FC236}">
                <a16:creationId xmlns:a16="http://schemas.microsoft.com/office/drawing/2014/main" id="{E620685C-7B09-493C-A6B0-C1A3EC9C78D7}"/>
              </a:ext>
            </a:extLst>
          </p:cNvPr>
          <p:cNvCxnSpPr>
            <a:cxnSpLocks/>
          </p:cNvCxnSpPr>
          <p:nvPr/>
        </p:nvCxnSpPr>
        <p:spPr>
          <a:xfrm>
            <a:off x="5303341" y="3931616"/>
            <a:ext cx="27663" cy="1488861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9" name="Conector recto 168">
            <a:extLst>
              <a:ext uri="{FF2B5EF4-FFF2-40B4-BE49-F238E27FC236}">
                <a16:creationId xmlns:a16="http://schemas.microsoft.com/office/drawing/2014/main" id="{44B85C80-B391-4C99-BB97-FF7606FB3C98}"/>
              </a:ext>
            </a:extLst>
          </p:cNvPr>
          <p:cNvCxnSpPr>
            <a:cxnSpLocks/>
          </p:cNvCxnSpPr>
          <p:nvPr/>
        </p:nvCxnSpPr>
        <p:spPr>
          <a:xfrm flipV="1">
            <a:off x="10017078" y="4532895"/>
            <a:ext cx="540000" cy="2085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2" name="Conector recto 171">
            <a:extLst>
              <a:ext uri="{FF2B5EF4-FFF2-40B4-BE49-F238E27FC236}">
                <a16:creationId xmlns:a16="http://schemas.microsoft.com/office/drawing/2014/main" id="{E46E3CA5-F6B9-4DE5-92FA-BC3FE28EC3E8}"/>
              </a:ext>
            </a:extLst>
          </p:cNvPr>
          <p:cNvCxnSpPr>
            <a:cxnSpLocks/>
          </p:cNvCxnSpPr>
          <p:nvPr/>
        </p:nvCxnSpPr>
        <p:spPr>
          <a:xfrm>
            <a:off x="10015614" y="3734528"/>
            <a:ext cx="0" cy="2011754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3" name="Conector recto 172">
            <a:extLst>
              <a:ext uri="{FF2B5EF4-FFF2-40B4-BE49-F238E27FC236}">
                <a16:creationId xmlns:a16="http://schemas.microsoft.com/office/drawing/2014/main" id="{6395C896-D3C6-4C56-875B-BD9475C879DA}"/>
              </a:ext>
            </a:extLst>
          </p:cNvPr>
          <p:cNvCxnSpPr>
            <a:cxnSpLocks/>
            <a:endCxn id="195" idx="0"/>
          </p:cNvCxnSpPr>
          <p:nvPr/>
        </p:nvCxnSpPr>
        <p:spPr>
          <a:xfrm flipH="1">
            <a:off x="7869752" y="4854142"/>
            <a:ext cx="1464" cy="1300673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6" name="Conector recto 175">
            <a:extLst>
              <a:ext uri="{FF2B5EF4-FFF2-40B4-BE49-F238E27FC236}">
                <a16:creationId xmlns:a16="http://schemas.microsoft.com/office/drawing/2014/main" id="{26B720B2-CC6B-4037-9A63-C74C6A9BF7A4}"/>
              </a:ext>
            </a:extLst>
          </p:cNvPr>
          <p:cNvCxnSpPr>
            <a:cxnSpLocks/>
          </p:cNvCxnSpPr>
          <p:nvPr/>
        </p:nvCxnSpPr>
        <p:spPr>
          <a:xfrm>
            <a:off x="7339330" y="5415161"/>
            <a:ext cx="0" cy="537489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83" name="Gráfico 182" descr="Waterpolo">
            <a:hlinkClick r:id="" action="ppaction://hlinkshowjump?jump=nextslide"/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194E483D-B3AC-4688-8C77-2FAF30EDC2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59150" y="3292882"/>
            <a:ext cx="676118" cy="676118"/>
          </a:xfrm>
          <a:prstGeom prst="rect">
            <a:avLst/>
          </a:prstGeom>
        </p:spPr>
      </p:pic>
      <p:pic>
        <p:nvPicPr>
          <p:cNvPr id="185" name="Gráfico 184" descr="Culturista">
            <a:extLst>
              <a:ext uri="{FF2B5EF4-FFF2-40B4-BE49-F238E27FC236}">
                <a16:creationId xmlns:a16="http://schemas.microsoft.com/office/drawing/2014/main" id="{C836D280-B647-4F25-8F2B-F84C42A8B3F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936906" y="2511902"/>
            <a:ext cx="515863" cy="515863"/>
          </a:xfrm>
          <a:prstGeom prst="rect">
            <a:avLst/>
          </a:prstGeom>
        </p:spPr>
      </p:pic>
      <p:pic>
        <p:nvPicPr>
          <p:cNvPr id="187" name="Gráfico 186" descr="Pelota y raqueta de tenis de mesa">
            <a:extLst>
              <a:ext uri="{FF2B5EF4-FFF2-40B4-BE49-F238E27FC236}">
                <a16:creationId xmlns:a16="http://schemas.microsoft.com/office/drawing/2014/main" id="{1ACF6B91-FB7B-4111-8116-B4F8EA3CD68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952235" y="2534912"/>
            <a:ext cx="435625" cy="435625"/>
          </a:xfrm>
          <a:prstGeom prst="rect">
            <a:avLst/>
          </a:prstGeom>
        </p:spPr>
      </p:pic>
      <p:pic>
        <p:nvPicPr>
          <p:cNvPr id="189" name="Gráfico 188" descr="Ciclismo">
            <a:extLst>
              <a:ext uri="{FF2B5EF4-FFF2-40B4-BE49-F238E27FC236}">
                <a16:creationId xmlns:a16="http://schemas.microsoft.com/office/drawing/2014/main" id="{65180A3E-B523-403C-8095-4314C363A41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910180" y="2552652"/>
            <a:ext cx="515862" cy="515862"/>
          </a:xfrm>
          <a:prstGeom prst="rect">
            <a:avLst/>
          </a:prstGeom>
        </p:spPr>
      </p:pic>
      <p:pic>
        <p:nvPicPr>
          <p:cNvPr id="191" name="Gráfico 190" descr="Anillas de gimnasta">
            <a:extLst>
              <a:ext uri="{FF2B5EF4-FFF2-40B4-BE49-F238E27FC236}">
                <a16:creationId xmlns:a16="http://schemas.microsoft.com/office/drawing/2014/main" id="{59584719-4629-4CDD-8639-0D95C64CE37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9381038" y="4888104"/>
            <a:ext cx="553361" cy="590172"/>
          </a:xfrm>
          <a:prstGeom prst="rect">
            <a:avLst/>
          </a:prstGeom>
        </p:spPr>
      </p:pic>
      <p:pic>
        <p:nvPicPr>
          <p:cNvPr id="193" name="Gráfico 192" descr="Sumergirse">
            <a:extLst>
              <a:ext uri="{FF2B5EF4-FFF2-40B4-BE49-F238E27FC236}">
                <a16:creationId xmlns:a16="http://schemas.microsoft.com/office/drawing/2014/main" id="{FBB83C86-AA88-4835-86A4-B3FF9B3CF19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4866219" y="5371588"/>
            <a:ext cx="581717" cy="581717"/>
          </a:xfrm>
          <a:prstGeom prst="rect">
            <a:avLst/>
          </a:prstGeom>
        </p:spPr>
      </p:pic>
      <p:pic>
        <p:nvPicPr>
          <p:cNvPr id="195" name="Gráfico 194" descr="Podio">
            <a:extLst>
              <a:ext uri="{FF2B5EF4-FFF2-40B4-BE49-F238E27FC236}">
                <a16:creationId xmlns:a16="http://schemas.microsoft.com/office/drawing/2014/main" id="{13DCE9BF-A2EF-4A50-9D37-B154FA68FFA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7530798" y="6154815"/>
            <a:ext cx="677908" cy="677908"/>
          </a:xfrm>
          <a:prstGeom prst="rect">
            <a:avLst/>
          </a:prstGeom>
        </p:spPr>
      </p:pic>
      <p:pic>
        <p:nvPicPr>
          <p:cNvPr id="198" name="Gráfico 197" descr="Cabeza con engranajes">
            <a:extLst>
              <a:ext uri="{FF2B5EF4-FFF2-40B4-BE49-F238E27FC236}">
                <a16:creationId xmlns:a16="http://schemas.microsoft.com/office/drawing/2014/main" id="{FC47B73F-4219-4938-A09A-169D7DD7DA4A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1843" y="703926"/>
            <a:ext cx="673158" cy="673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771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: esquinas redondeadas 1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096E29DF-3447-43BE-84F8-8C747A2E85F0}"/>
              </a:ext>
            </a:extLst>
          </p:cNvPr>
          <p:cNvSpPr/>
          <p:nvPr/>
        </p:nvSpPr>
        <p:spPr>
          <a:xfrm>
            <a:off x="2124222" y="2162908"/>
            <a:ext cx="8412480" cy="2532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6000" spc="300" dirty="0">
                <a:latin typeface="Arial Rounded MT Bold" panose="020F0704030504030204" pitchFamily="34" charset="0"/>
              </a:rPr>
              <a:t>START   AGAIN</a:t>
            </a:r>
          </a:p>
        </p:txBody>
      </p:sp>
    </p:spTree>
    <p:extLst>
      <p:ext uri="{BB962C8B-B14F-4D97-AF65-F5344CB8AC3E}">
        <p14:creationId xmlns:p14="http://schemas.microsoft.com/office/powerpoint/2010/main" val="2754483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</Words>
  <Application>Microsoft Office PowerPoint</Application>
  <PresentationFormat>Panorámica</PresentationFormat>
  <Paragraphs>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josep guiu viaplana</dc:creator>
  <cp:lastModifiedBy>josep guiu viaplana</cp:lastModifiedBy>
  <cp:revision>1</cp:revision>
  <dcterms:created xsi:type="dcterms:W3CDTF">2021-09-07T20:42:54Z</dcterms:created>
  <dcterms:modified xsi:type="dcterms:W3CDTF">2021-09-07T20:47:02Z</dcterms:modified>
</cp:coreProperties>
</file>