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B99A4D-F647-4E1D-B938-38B0924DE498}" v="24" dt="2021-09-23T11:45:37.6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nacio Marino Viña" userId="51eb68beaeea011e" providerId="LiveId" clId="{52B99A4D-F647-4E1D-B938-38B0924DE498}"/>
    <pc:docChg chg="undo custSel addSld modSld">
      <pc:chgData name="Ignacio Marino Viña" userId="51eb68beaeea011e" providerId="LiveId" clId="{52B99A4D-F647-4E1D-B938-38B0924DE498}" dt="2021-09-23T11:44:42.724" v="272" actId="1035"/>
      <pc:docMkLst>
        <pc:docMk/>
      </pc:docMkLst>
      <pc:sldChg chg="addSp modSp mod">
        <pc:chgData name="Ignacio Marino Viña" userId="51eb68beaeea011e" providerId="LiveId" clId="{52B99A4D-F647-4E1D-B938-38B0924DE498}" dt="2021-09-23T11:44:42.724" v="272" actId="1035"/>
        <pc:sldMkLst>
          <pc:docMk/>
          <pc:sldMk cId="111392137" sldId="256"/>
        </pc:sldMkLst>
        <pc:spChg chg="add mod">
          <ac:chgData name="Ignacio Marino Viña" userId="51eb68beaeea011e" providerId="LiveId" clId="{52B99A4D-F647-4E1D-B938-38B0924DE498}" dt="2021-09-23T11:27:15.657" v="209" actId="164"/>
          <ac:spMkLst>
            <pc:docMk/>
            <pc:sldMk cId="111392137" sldId="256"/>
            <ac:spMk id="48" creationId="{30E67173-B931-43AC-89AC-8FBBC4AAD8BB}"/>
          </ac:spMkLst>
        </pc:spChg>
        <pc:grpChg chg="add mod ord">
          <ac:chgData name="Ignacio Marino Viña" userId="51eb68beaeea011e" providerId="LiveId" clId="{52B99A4D-F647-4E1D-B938-38B0924DE498}" dt="2021-09-23T11:42:17.114" v="249" actId="1076"/>
          <ac:grpSpMkLst>
            <pc:docMk/>
            <pc:sldMk cId="111392137" sldId="256"/>
            <ac:grpSpMk id="49" creationId="{22C49BE6-6726-412C-B887-88A74BC6EB4B}"/>
          </ac:grpSpMkLst>
        </pc:grpChg>
        <pc:picChg chg="mod">
          <ac:chgData name="Ignacio Marino Viña" userId="51eb68beaeea011e" providerId="LiveId" clId="{52B99A4D-F647-4E1D-B938-38B0924DE498}" dt="2021-09-23T11:27:15.657" v="209" actId="164"/>
          <ac:picMkLst>
            <pc:docMk/>
            <pc:sldMk cId="111392137" sldId="256"/>
            <ac:picMk id="5" creationId="{946E1986-33F1-40A9-B333-2123366E4EBE}"/>
          </ac:picMkLst>
        </pc:picChg>
        <pc:picChg chg="add mod">
          <ac:chgData name="Ignacio Marino Viña" userId="51eb68beaeea011e" providerId="LiveId" clId="{52B99A4D-F647-4E1D-B938-38B0924DE498}" dt="2021-09-23T11:24:10.260" v="87" actId="1076"/>
          <ac:picMkLst>
            <pc:docMk/>
            <pc:sldMk cId="111392137" sldId="256"/>
            <ac:picMk id="7" creationId="{508C39F9-0A43-4A77-930D-60CE15313A3C}"/>
          </ac:picMkLst>
        </pc:picChg>
        <pc:picChg chg="add mod">
          <ac:chgData name="Ignacio Marino Viña" userId="51eb68beaeea011e" providerId="LiveId" clId="{52B99A4D-F647-4E1D-B938-38B0924DE498}" dt="2021-09-23T11:19:34.162" v="31" actId="1076"/>
          <ac:picMkLst>
            <pc:docMk/>
            <pc:sldMk cId="111392137" sldId="256"/>
            <ac:picMk id="9" creationId="{C947D133-5C7D-4EAE-8061-36D01CE8342B}"/>
          </ac:picMkLst>
        </pc:picChg>
        <pc:picChg chg="add mod">
          <ac:chgData name="Ignacio Marino Viña" userId="51eb68beaeea011e" providerId="LiveId" clId="{52B99A4D-F647-4E1D-B938-38B0924DE498}" dt="2021-09-23T11:21:13.841" v="43" actId="1076"/>
          <ac:picMkLst>
            <pc:docMk/>
            <pc:sldMk cId="111392137" sldId="256"/>
            <ac:picMk id="11" creationId="{40274D82-566C-421C-B4E0-540D0D4185A2}"/>
          </ac:picMkLst>
        </pc:picChg>
        <pc:picChg chg="add mod">
          <ac:chgData name="Ignacio Marino Viña" userId="51eb68beaeea011e" providerId="LiveId" clId="{52B99A4D-F647-4E1D-B938-38B0924DE498}" dt="2021-09-23T11:21:01.665" v="42" actId="1076"/>
          <ac:picMkLst>
            <pc:docMk/>
            <pc:sldMk cId="111392137" sldId="256"/>
            <ac:picMk id="13" creationId="{B7E0F1AE-E3E6-4FF9-8C7E-5982198DF863}"/>
          </ac:picMkLst>
        </pc:picChg>
        <pc:picChg chg="add mod">
          <ac:chgData name="Ignacio Marino Viña" userId="51eb68beaeea011e" providerId="LiveId" clId="{52B99A4D-F647-4E1D-B938-38B0924DE498}" dt="2021-09-23T11:20:38.787" v="39" actId="1076"/>
          <ac:picMkLst>
            <pc:docMk/>
            <pc:sldMk cId="111392137" sldId="256"/>
            <ac:picMk id="15" creationId="{EA6E8AFB-A051-4ACA-B693-3CEAC74C1C0B}"/>
          </ac:picMkLst>
        </pc:picChg>
        <pc:picChg chg="add mod">
          <ac:chgData name="Ignacio Marino Viña" userId="51eb68beaeea011e" providerId="LiveId" clId="{52B99A4D-F647-4E1D-B938-38B0924DE498}" dt="2021-09-23T11:44:42.724" v="272" actId="1035"/>
          <ac:picMkLst>
            <pc:docMk/>
            <pc:sldMk cId="111392137" sldId="256"/>
            <ac:picMk id="17" creationId="{A88B352F-C5B8-481F-B1F0-AD49E7583155}"/>
          </ac:picMkLst>
        </pc:picChg>
        <pc:picChg chg="add mod">
          <ac:chgData name="Ignacio Marino Viña" userId="51eb68beaeea011e" providerId="LiveId" clId="{52B99A4D-F647-4E1D-B938-38B0924DE498}" dt="2021-09-23T11:24:33.439" v="94" actId="1038"/>
          <ac:picMkLst>
            <pc:docMk/>
            <pc:sldMk cId="111392137" sldId="256"/>
            <ac:picMk id="19" creationId="{9F605123-64D3-42A2-B6B9-75EE1780028B}"/>
          </ac:picMkLst>
        </pc:picChg>
        <pc:picChg chg="add mod">
          <ac:chgData name="Ignacio Marino Viña" userId="51eb68beaeea011e" providerId="LiveId" clId="{52B99A4D-F647-4E1D-B938-38B0924DE498}" dt="2021-09-23T11:19:46.538" v="33" actId="1076"/>
          <ac:picMkLst>
            <pc:docMk/>
            <pc:sldMk cId="111392137" sldId="256"/>
            <ac:picMk id="21" creationId="{0793C6F1-6AE6-4D56-9BF0-4B211CF9BC4D}"/>
          </ac:picMkLst>
        </pc:picChg>
        <pc:picChg chg="add mod">
          <ac:chgData name="Ignacio Marino Viña" userId="51eb68beaeea011e" providerId="LiveId" clId="{52B99A4D-F647-4E1D-B938-38B0924DE498}" dt="2021-09-23T11:24:05.722" v="86" actId="1076"/>
          <ac:picMkLst>
            <pc:docMk/>
            <pc:sldMk cId="111392137" sldId="256"/>
            <ac:picMk id="23" creationId="{8BA1C122-17A6-4DB7-A681-D31EC20EFF9A}"/>
          </ac:picMkLst>
        </pc:picChg>
        <pc:picChg chg="add mod">
          <ac:chgData name="Ignacio Marino Viña" userId="51eb68beaeea011e" providerId="LiveId" clId="{52B99A4D-F647-4E1D-B938-38B0924DE498}" dt="2021-09-23T11:21:27.373" v="45" actId="1076"/>
          <ac:picMkLst>
            <pc:docMk/>
            <pc:sldMk cId="111392137" sldId="256"/>
            <ac:picMk id="25" creationId="{BBED835D-1CA4-4125-96A7-83B803698E79}"/>
          </ac:picMkLst>
        </pc:picChg>
        <pc:picChg chg="add mod">
          <ac:chgData name="Ignacio Marino Viña" userId="51eb68beaeea011e" providerId="LiveId" clId="{52B99A4D-F647-4E1D-B938-38B0924DE498}" dt="2021-09-23T11:19:30.478" v="30" actId="1076"/>
          <ac:picMkLst>
            <pc:docMk/>
            <pc:sldMk cId="111392137" sldId="256"/>
            <ac:picMk id="27" creationId="{779F80DD-92EC-455D-821E-090BE782CCEF}"/>
          </ac:picMkLst>
        </pc:picChg>
        <pc:picChg chg="add mod">
          <ac:chgData name="Ignacio Marino Viña" userId="51eb68beaeea011e" providerId="LiveId" clId="{52B99A4D-F647-4E1D-B938-38B0924DE498}" dt="2021-09-23T11:44:21.213" v="263" actId="1076"/>
          <ac:picMkLst>
            <pc:docMk/>
            <pc:sldMk cId="111392137" sldId="256"/>
            <ac:picMk id="29" creationId="{3CB38D8E-4697-49FF-A6E6-8BFA3A07F172}"/>
          </ac:picMkLst>
        </pc:picChg>
        <pc:picChg chg="add mod">
          <ac:chgData name="Ignacio Marino Viña" userId="51eb68beaeea011e" providerId="LiveId" clId="{52B99A4D-F647-4E1D-B938-38B0924DE498}" dt="2021-09-23T11:23:23.148" v="80" actId="1076"/>
          <ac:picMkLst>
            <pc:docMk/>
            <pc:sldMk cId="111392137" sldId="256"/>
            <ac:picMk id="31" creationId="{7885BD23-4EB3-49CF-9A2C-2F089ECF1733}"/>
          </ac:picMkLst>
        </pc:picChg>
        <pc:picChg chg="add mod">
          <ac:chgData name="Ignacio Marino Viña" userId="51eb68beaeea011e" providerId="LiveId" clId="{52B99A4D-F647-4E1D-B938-38B0924DE498}" dt="2021-09-23T11:43:19.969" v="260" actId="1035"/>
          <ac:picMkLst>
            <pc:docMk/>
            <pc:sldMk cId="111392137" sldId="256"/>
            <ac:picMk id="33" creationId="{FDFA0426-88C9-49D1-9D05-5CDCF007F999}"/>
          </ac:picMkLst>
        </pc:picChg>
        <pc:picChg chg="add mod">
          <ac:chgData name="Ignacio Marino Viña" userId="51eb68beaeea011e" providerId="LiveId" clId="{52B99A4D-F647-4E1D-B938-38B0924DE498}" dt="2021-09-23T11:22:53.960" v="74" actId="1076"/>
          <ac:picMkLst>
            <pc:docMk/>
            <pc:sldMk cId="111392137" sldId="256"/>
            <ac:picMk id="35" creationId="{A67EFB89-133C-4606-9518-404748F7B3F2}"/>
          </ac:picMkLst>
        </pc:picChg>
        <pc:picChg chg="add mod">
          <ac:chgData name="Ignacio Marino Viña" userId="51eb68beaeea011e" providerId="LiveId" clId="{52B99A4D-F647-4E1D-B938-38B0924DE498}" dt="2021-09-23T11:23:14.240" v="78" actId="1076"/>
          <ac:picMkLst>
            <pc:docMk/>
            <pc:sldMk cId="111392137" sldId="256"/>
            <ac:picMk id="37" creationId="{8E7B69B5-761B-4771-8818-EE5B5B17709C}"/>
          </ac:picMkLst>
        </pc:picChg>
        <pc:picChg chg="add mod">
          <ac:chgData name="Ignacio Marino Viña" userId="51eb68beaeea011e" providerId="LiveId" clId="{52B99A4D-F647-4E1D-B938-38B0924DE498}" dt="2021-09-23T11:23:10.096" v="77" actId="1076"/>
          <ac:picMkLst>
            <pc:docMk/>
            <pc:sldMk cId="111392137" sldId="256"/>
            <ac:picMk id="39" creationId="{871E4540-0F00-4A26-B925-DE3A436ACA54}"/>
          </ac:picMkLst>
        </pc:picChg>
        <pc:picChg chg="add mod">
          <ac:chgData name="Ignacio Marino Viña" userId="51eb68beaeea011e" providerId="LiveId" clId="{52B99A4D-F647-4E1D-B938-38B0924DE498}" dt="2021-09-23T11:23:46.511" v="82" actId="1076"/>
          <ac:picMkLst>
            <pc:docMk/>
            <pc:sldMk cId="111392137" sldId="256"/>
            <ac:picMk id="41" creationId="{08E3E79A-0314-46BF-8EC1-75B764B391C4}"/>
          </ac:picMkLst>
        </pc:picChg>
        <pc:picChg chg="add mod">
          <ac:chgData name="Ignacio Marino Viña" userId="51eb68beaeea011e" providerId="LiveId" clId="{52B99A4D-F647-4E1D-B938-38B0924DE498}" dt="2021-09-23T11:22:57.397" v="75" actId="1076"/>
          <ac:picMkLst>
            <pc:docMk/>
            <pc:sldMk cId="111392137" sldId="256"/>
            <ac:picMk id="43" creationId="{1AAC1627-2FD1-4D1C-ADDB-A222C64A1CFF}"/>
          </ac:picMkLst>
        </pc:picChg>
        <pc:picChg chg="add mod">
          <ac:chgData name="Ignacio Marino Viña" userId="51eb68beaeea011e" providerId="LiveId" clId="{52B99A4D-F647-4E1D-B938-38B0924DE498}" dt="2021-09-23T11:22:49.346" v="73" actId="1076"/>
          <ac:picMkLst>
            <pc:docMk/>
            <pc:sldMk cId="111392137" sldId="256"/>
            <ac:picMk id="45" creationId="{A1F7E70F-8F29-4D5F-B152-8CE70EFE3439}"/>
          </ac:picMkLst>
        </pc:picChg>
        <pc:picChg chg="add mod">
          <ac:chgData name="Ignacio Marino Viña" userId="51eb68beaeea011e" providerId="LiveId" clId="{52B99A4D-F647-4E1D-B938-38B0924DE498}" dt="2021-09-23T11:42:15.114" v="248" actId="1035"/>
          <ac:picMkLst>
            <pc:docMk/>
            <pc:sldMk cId="111392137" sldId="256"/>
            <ac:picMk id="47" creationId="{6374022A-A944-4BF9-B324-FE67704F5A45}"/>
          </ac:picMkLst>
        </pc:picChg>
      </pc:sldChg>
      <pc:sldChg chg="addSp delSp modSp new mod">
        <pc:chgData name="Ignacio Marino Viña" userId="51eb68beaeea011e" providerId="LiveId" clId="{52B99A4D-F647-4E1D-B938-38B0924DE498}" dt="2021-09-23T11:42:43.165" v="251"/>
        <pc:sldMkLst>
          <pc:docMk/>
          <pc:sldMk cId="2674898517" sldId="257"/>
        </pc:sldMkLst>
        <pc:spChg chg="del mod">
          <ac:chgData name="Ignacio Marino Viña" userId="51eb68beaeea011e" providerId="LiveId" clId="{52B99A4D-F647-4E1D-B938-38B0924DE498}" dt="2021-09-23T11:31:48.378" v="217" actId="478"/>
          <ac:spMkLst>
            <pc:docMk/>
            <pc:sldMk cId="2674898517" sldId="257"/>
            <ac:spMk id="2" creationId="{38EF639D-AFC0-4F34-84E6-03D5D3235371}"/>
          </ac:spMkLst>
        </pc:spChg>
        <pc:spChg chg="del">
          <ac:chgData name="Ignacio Marino Viña" userId="51eb68beaeea011e" providerId="LiveId" clId="{52B99A4D-F647-4E1D-B938-38B0924DE498}" dt="2021-09-23T11:31:51.044" v="218" actId="478"/>
          <ac:spMkLst>
            <pc:docMk/>
            <pc:sldMk cId="2674898517" sldId="257"/>
            <ac:spMk id="3" creationId="{0CFC30FE-1CE3-4D00-889D-8F8D638D8671}"/>
          </ac:spMkLst>
        </pc:spChg>
        <pc:picChg chg="add mod modCrop">
          <ac:chgData name="Ignacio Marino Viña" userId="51eb68beaeea011e" providerId="LiveId" clId="{52B99A4D-F647-4E1D-B938-38B0924DE498}" dt="2021-09-23T11:42:36.207" v="250"/>
          <ac:picMkLst>
            <pc:docMk/>
            <pc:sldMk cId="2674898517" sldId="257"/>
            <ac:picMk id="4" creationId="{A76A093F-F67A-4F83-A703-5C7F1551891D}"/>
          </ac:picMkLst>
        </pc:picChg>
        <pc:picChg chg="add mod">
          <ac:chgData name="Ignacio Marino Viña" userId="51eb68beaeea011e" providerId="LiveId" clId="{52B99A4D-F647-4E1D-B938-38B0924DE498}" dt="2021-09-23T11:42:43.165" v="251"/>
          <ac:picMkLst>
            <pc:docMk/>
            <pc:sldMk cId="2674898517" sldId="257"/>
            <ac:picMk id="1026" creationId="{4573CC89-084B-4DA8-AAC3-C29F2850728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3F105B-DEF8-4C29-A700-0838391765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5365D4E-EEC4-4C06-B931-1F4C9380E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68C05D-208A-44D2-88E4-16A3BEF54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3C5A-D69C-4289-9017-150D6ED3248D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E8A36B-DF52-417D-8D20-725AEF3D7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98D048-D897-4324-B542-FB796D4E9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FA52-E522-47CE-BB74-213C58FF9A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421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8237C0-DD7C-458A-B16A-73C1D380B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D37BF1F-E664-444A-9D54-895E257E6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A6D452-0799-460E-88D3-C33E3034D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3C5A-D69C-4289-9017-150D6ED3248D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F41676-DBBA-430C-90D9-D623B480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768F42-BB33-4E48-A7CD-A00E32FC3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FA52-E522-47CE-BB74-213C58FF9A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2665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38F8A7-65CB-455A-B867-DB59D5FC4C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D0A8E06-03B2-4A4E-8504-B1AF6BAAA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BB9DA6-0030-48CD-B506-42F39153B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3C5A-D69C-4289-9017-150D6ED3248D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52EEE9-1993-4D3C-9A5E-DD38340FF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0F0C14-EFE3-49CC-B00F-332A7E79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FA52-E522-47CE-BB74-213C58FF9A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15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FD6B2-B182-4B37-83A1-5CE268645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967DCB-1ADA-46FC-A419-4A4032699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1F1097-425A-4821-8959-0618E8D03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3C5A-D69C-4289-9017-150D6ED3248D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6657FE-CFDB-4781-B865-A9E294F57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3CFA58-D770-434E-864E-EAFC3632D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FA52-E522-47CE-BB74-213C58FF9A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7386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68060D-6913-4B7D-AE49-D27110DAC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803B77-403F-4527-BD48-D03C587CA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E9638C-75E5-4871-AE39-23B5F56E6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3C5A-D69C-4289-9017-150D6ED3248D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14B50A-A02B-43AE-87AB-80B6D7FFE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6F3A6A-45C3-43EA-BC9D-2BD59C531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FA52-E522-47CE-BB74-213C58FF9A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3371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8A870E-C1D1-4CFE-A43A-FAD1E1FA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0883EE-9F45-4643-906D-564E1AD26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2F741C-F70C-479B-AD79-805C9E15D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566F2D-20E3-4C4D-BE2B-FDB96BC87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3C5A-D69C-4289-9017-150D6ED3248D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3490A1-8FE6-4983-B610-ACCD325D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FD94F4-5464-4DBC-9878-04DBC5CCC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FA52-E522-47CE-BB74-213C58FF9A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116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86AC16-D309-433D-B75B-9377E819E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691413-AF78-43F3-8165-E094169B5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3EAAEB-087D-4F38-B8E2-375852FA5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EDC28DA-0C5F-40DF-A908-C71EC1E847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DC3590A-BEAC-423D-86FD-4696F982B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C742D7F-387D-485E-90B1-571C30C99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3C5A-D69C-4289-9017-150D6ED3248D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36F5BAC-AA5D-4766-B533-771009F05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045EF7-46C8-4A95-BF90-F2586C39C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FA52-E522-47CE-BB74-213C58FF9A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5753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EFD27A-6F18-4752-B841-E43AA666B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6984A2A-C17D-4057-9A53-B47FA8F70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3C5A-D69C-4289-9017-150D6ED3248D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537D117-B720-4341-95F7-E424DB395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DB6DBD5-F000-4D7F-8F4A-716A7C4E6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FA52-E522-47CE-BB74-213C58FF9A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15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B26E8E-01DF-4ABA-A965-24C5F252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3C5A-D69C-4289-9017-150D6ED3248D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92BDDD5-D27B-48A0-9979-0780F67E1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144EE0-9B65-4CD7-9D40-82F93F324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FA52-E522-47CE-BB74-213C58FF9A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8823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95F04A-83FA-444B-BAB8-A846C7A6E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7C7410-83BE-4BF1-A6F4-A2E7F3392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622E284-6870-4175-AE6C-5F6062760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BAF637-811A-42F1-8093-CC4447457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3C5A-D69C-4289-9017-150D6ED3248D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AB2497-A72D-45B7-9A83-5F06F1372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435F5D-1EBE-4B73-A493-B30BAA5AE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FA52-E522-47CE-BB74-213C58FF9A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6396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93AEF9-B633-4DF5-9A91-21974F51A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98F8D47-D457-45E3-8C89-55515275E7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E6CA4BF-7451-47D9-A788-3A9F361EA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5D03A3-058D-4CDD-A75D-82F02245C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3C5A-D69C-4289-9017-150D6ED3248D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849224-ECC8-47A6-AD54-B441C679A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757329-8513-4114-85BA-2E4A400BA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FA52-E522-47CE-BB74-213C58FF9A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2440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42C45BF-39BE-4411-8A37-25AE4DA1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B22D9C-E11E-4E1C-BE56-A239537E0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E48942-1949-46CE-A16D-0E2D518ACD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53C5A-D69C-4289-9017-150D6ED3248D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E01E44-5070-4728-A4E4-5FF791545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BE919A-B4D3-435B-9027-47399FA7A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FA52-E522-47CE-BB74-213C58FF9A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642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upo 48">
            <a:extLst>
              <a:ext uri="{FF2B5EF4-FFF2-40B4-BE49-F238E27FC236}">
                <a16:creationId xmlns:a16="http://schemas.microsoft.com/office/drawing/2014/main" id="{22C49BE6-6726-412C-B887-88A74BC6EB4B}"/>
              </a:ext>
            </a:extLst>
          </p:cNvPr>
          <p:cNvGrpSpPr/>
          <p:nvPr/>
        </p:nvGrpSpPr>
        <p:grpSpPr>
          <a:xfrm>
            <a:off x="54302" y="280684"/>
            <a:ext cx="12264172" cy="6382489"/>
            <a:chOff x="0" y="267284"/>
            <a:chExt cx="12264172" cy="6382489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946E1986-33F1-40A9-B333-2123366E4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7259" t="29507" r="8305" b="6560"/>
            <a:stretch/>
          </p:blipFill>
          <p:spPr>
            <a:xfrm>
              <a:off x="376972" y="267284"/>
              <a:ext cx="11887200" cy="6382489"/>
            </a:xfrm>
            <a:prstGeom prst="rect">
              <a:avLst/>
            </a:prstGeom>
          </p:spPr>
        </p:pic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30E67173-B931-43AC-89AC-8FBBC4AAD8BB}"/>
                </a:ext>
              </a:extLst>
            </p:cNvPr>
            <p:cNvSpPr txBox="1"/>
            <p:nvPr/>
          </p:nvSpPr>
          <p:spPr>
            <a:xfrm>
              <a:off x="0" y="2740969"/>
              <a:ext cx="30774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>
                  <a:solidFill>
                    <a:schemeClr val="accent4">
                      <a:lumMod val="50000"/>
                    </a:schemeClr>
                  </a:solidFill>
                </a:rPr>
                <a:t>Follow</a:t>
              </a:r>
              <a:r>
                <a:rPr lang="es-ES" b="1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s-ES" b="1" dirty="0" err="1">
                  <a:solidFill>
                    <a:schemeClr val="accent4">
                      <a:lumMod val="50000"/>
                    </a:schemeClr>
                  </a:solidFill>
                </a:rPr>
                <a:t>the</a:t>
              </a:r>
              <a:r>
                <a:rPr lang="es-ES" b="1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s-ES" b="1" dirty="0" err="1">
                  <a:solidFill>
                    <a:schemeClr val="accent4">
                      <a:lumMod val="50000"/>
                    </a:schemeClr>
                  </a:solidFill>
                </a:rPr>
                <a:t>two-syllable</a:t>
              </a:r>
              <a:r>
                <a:rPr lang="es-ES" b="1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s-ES" b="1" dirty="0" err="1">
                  <a:solidFill>
                    <a:schemeClr val="accent4">
                      <a:lumMod val="50000"/>
                    </a:schemeClr>
                  </a:solidFill>
                </a:rPr>
                <a:t>animals</a:t>
              </a:r>
              <a:r>
                <a:rPr lang="es-ES" b="1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s-ES" b="1" dirty="0" err="1">
                  <a:solidFill>
                    <a:schemeClr val="accent4">
                      <a:lumMod val="50000"/>
                    </a:schemeClr>
                  </a:solidFill>
                </a:rPr>
                <a:t>to</a:t>
              </a:r>
              <a:r>
                <a:rPr lang="es-ES" b="1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s-ES" b="1" dirty="0" err="1">
                  <a:solidFill>
                    <a:schemeClr val="accent4">
                      <a:lumMod val="50000"/>
                    </a:schemeClr>
                  </a:solidFill>
                </a:rPr>
                <a:t>find</a:t>
              </a:r>
              <a:r>
                <a:rPr lang="es-ES" b="1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s-ES" b="1" dirty="0" err="1">
                  <a:solidFill>
                    <a:schemeClr val="accent4">
                      <a:lumMod val="50000"/>
                    </a:schemeClr>
                  </a:solidFill>
                </a:rPr>
                <a:t>the</a:t>
              </a:r>
              <a:r>
                <a:rPr lang="es-ES" b="1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s-ES" b="1" dirty="0" err="1">
                  <a:solidFill>
                    <a:schemeClr val="accent4">
                      <a:lumMod val="50000"/>
                    </a:schemeClr>
                  </a:solidFill>
                </a:rPr>
                <a:t>exit</a:t>
              </a:r>
              <a:r>
                <a:rPr lang="es-ES" b="1" dirty="0">
                  <a:solidFill>
                    <a:schemeClr val="accent4">
                      <a:lumMod val="50000"/>
                    </a:schemeClr>
                  </a:solidFill>
                </a:rPr>
                <a:t>. Good </a:t>
              </a:r>
              <a:r>
                <a:rPr lang="es-ES" b="1" dirty="0" err="1">
                  <a:solidFill>
                    <a:schemeClr val="accent4">
                      <a:lumMod val="50000"/>
                    </a:schemeClr>
                  </a:solidFill>
                </a:rPr>
                <a:t>luck</a:t>
              </a:r>
              <a:r>
                <a:rPr lang="es-ES" b="1" dirty="0">
                  <a:solidFill>
                    <a:schemeClr val="accent4">
                      <a:lumMod val="50000"/>
                    </a:schemeClr>
                  </a:solidFill>
                </a:rPr>
                <a:t>!</a:t>
              </a:r>
            </a:p>
          </p:txBody>
        </p:sp>
      </p:grpSp>
      <p:pic>
        <p:nvPicPr>
          <p:cNvPr id="7" name="Imagen 6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508C39F9-0A43-4A77-930D-60CE15313A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313" y="4968773"/>
            <a:ext cx="504000" cy="504000"/>
          </a:xfrm>
          <a:prstGeom prst="rect">
            <a:avLst/>
          </a:prstGeom>
        </p:spPr>
      </p:pic>
      <p:pic>
        <p:nvPicPr>
          <p:cNvPr id="9" name="Imagen 8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C947D133-5C7D-4EAE-8061-36D01CE834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233" y="1504177"/>
            <a:ext cx="504000" cy="504000"/>
          </a:xfrm>
          <a:prstGeom prst="rect">
            <a:avLst/>
          </a:prstGeom>
        </p:spPr>
      </p:pic>
      <p:pic>
        <p:nvPicPr>
          <p:cNvPr id="11" name="Imagen 10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40274D82-566C-421C-B4E0-540D0D4185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88" y="3047835"/>
            <a:ext cx="504000" cy="504000"/>
          </a:xfrm>
          <a:prstGeom prst="rect">
            <a:avLst/>
          </a:prstGeom>
        </p:spPr>
      </p:pic>
      <p:pic>
        <p:nvPicPr>
          <p:cNvPr id="13" name="Imagen 12" descr="Imagen que contiene cuarto&#10;&#10;Descripción generada automáticamente">
            <a:extLst>
              <a:ext uri="{FF2B5EF4-FFF2-40B4-BE49-F238E27FC236}">
                <a16:creationId xmlns:a16="http://schemas.microsoft.com/office/drawing/2014/main" id="{B7E0F1AE-E3E6-4FF9-8C7E-5982198DF8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524" y="624829"/>
            <a:ext cx="504000" cy="504000"/>
          </a:xfrm>
          <a:prstGeom prst="rect">
            <a:avLst/>
          </a:prstGeom>
        </p:spPr>
      </p:pic>
      <p:pic>
        <p:nvPicPr>
          <p:cNvPr id="15" name="Imagen 14" descr="Imagen que contiene Forma&#10;&#10;Descripción generada automáticamente">
            <a:extLst>
              <a:ext uri="{FF2B5EF4-FFF2-40B4-BE49-F238E27FC236}">
                <a16:creationId xmlns:a16="http://schemas.microsoft.com/office/drawing/2014/main" id="{EA6E8AFB-A051-4ACA-B693-3CEAC74C1C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195" y="3722154"/>
            <a:ext cx="504000" cy="504000"/>
          </a:xfrm>
          <a:prstGeom prst="rect">
            <a:avLst/>
          </a:prstGeom>
        </p:spPr>
      </p:pic>
      <p:pic>
        <p:nvPicPr>
          <p:cNvPr id="17" name="Imagen 16" descr="Dibujo animado de un animal&#10;&#10;Descripción generada automáticamente con confianza baja">
            <a:extLst>
              <a:ext uri="{FF2B5EF4-FFF2-40B4-BE49-F238E27FC236}">
                <a16:creationId xmlns:a16="http://schemas.microsoft.com/office/drawing/2014/main" id="{A88B352F-C5B8-481F-B1F0-AD49E75831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524" y="4604882"/>
            <a:ext cx="504000" cy="504000"/>
          </a:xfrm>
          <a:prstGeom prst="rect">
            <a:avLst/>
          </a:prstGeom>
        </p:spPr>
      </p:pic>
      <p:pic>
        <p:nvPicPr>
          <p:cNvPr id="19" name="Imagen 18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9F605123-64D3-42A2-B6B9-75EE178002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684" y="1889149"/>
            <a:ext cx="504000" cy="504000"/>
          </a:xfrm>
          <a:prstGeom prst="rect">
            <a:avLst/>
          </a:prstGeom>
        </p:spPr>
      </p:pic>
      <p:pic>
        <p:nvPicPr>
          <p:cNvPr id="21" name="Imagen 20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793C6F1-6AE6-4D56-9BF0-4B211CF9BC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297" y="5986834"/>
            <a:ext cx="504000" cy="504000"/>
          </a:xfrm>
          <a:prstGeom prst="rect">
            <a:avLst/>
          </a:prstGeom>
        </p:spPr>
      </p:pic>
      <p:pic>
        <p:nvPicPr>
          <p:cNvPr id="23" name="Imagen 22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8BA1C122-17A6-4DB7-A681-D31EC20EFF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233" y="4849823"/>
            <a:ext cx="504000" cy="504000"/>
          </a:xfrm>
          <a:prstGeom prst="rect">
            <a:avLst/>
          </a:prstGeom>
        </p:spPr>
      </p:pic>
      <p:pic>
        <p:nvPicPr>
          <p:cNvPr id="25" name="Imagen 2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BBED835D-1CA4-4125-96A7-83B803698E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297" y="2785838"/>
            <a:ext cx="504000" cy="504000"/>
          </a:xfrm>
          <a:prstGeom prst="rect">
            <a:avLst/>
          </a:prstGeom>
        </p:spPr>
      </p:pic>
      <p:pic>
        <p:nvPicPr>
          <p:cNvPr id="27" name="Imagen 26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779F80DD-92EC-455D-821E-090BE782CC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601" y="1470804"/>
            <a:ext cx="504000" cy="504000"/>
          </a:xfrm>
          <a:prstGeom prst="rect">
            <a:avLst/>
          </a:prstGeom>
        </p:spPr>
      </p:pic>
      <p:pic>
        <p:nvPicPr>
          <p:cNvPr id="29" name="Imagen 28" descr="Dibujo animado de un animal con la boca abierta&#10;&#10;Descripción generada automáticamente con confianza baja">
            <a:hlinkClick r:id="" action="ppaction://hlinkshowjump?jump=nextslide"/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3CB38D8E-4697-49FF-A6E6-8BFA3A07F1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439" y="1000177"/>
            <a:ext cx="504000" cy="470627"/>
          </a:xfrm>
          <a:prstGeom prst="rect">
            <a:avLst/>
          </a:prstGeom>
        </p:spPr>
      </p:pic>
      <p:pic>
        <p:nvPicPr>
          <p:cNvPr id="31" name="Imagen 30" descr="Dibujo animado de un animal con la boca abierta&#10;&#10;Descripción generada automáticamente con confianza baja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7885BD23-4EB3-49CF-9A2C-2F089ECF173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439" y="3532930"/>
            <a:ext cx="504000" cy="504000"/>
          </a:xfrm>
          <a:prstGeom prst="rect">
            <a:avLst/>
          </a:prstGeom>
        </p:spPr>
      </p:pic>
      <p:pic>
        <p:nvPicPr>
          <p:cNvPr id="33" name="Imagen 32" descr="Una caricatura de una persona&#10;&#10;Descripción generada automáticamente con confianza media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FDFA0426-88C9-49D1-9D05-5CDCF007F99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713" y="3076320"/>
            <a:ext cx="504000" cy="504000"/>
          </a:xfrm>
          <a:prstGeom prst="rect">
            <a:avLst/>
          </a:prstGeom>
        </p:spPr>
      </p:pic>
      <p:pic>
        <p:nvPicPr>
          <p:cNvPr id="35" name="Imagen 34" descr="Logotipo&#10;&#10;Descripción generada automáticamente con confianza media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A67EFB89-133C-4606-9518-404748F7B3F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29" y="5894917"/>
            <a:ext cx="504000" cy="504000"/>
          </a:xfrm>
          <a:prstGeom prst="rect">
            <a:avLst/>
          </a:prstGeom>
        </p:spPr>
      </p:pic>
      <p:pic>
        <p:nvPicPr>
          <p:cNvPr id="37" name="Imagen 36" descr="Un dibujo de una persona&#10;&#10;Descripción generada automáticamente con confianza baja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8E7B69B5-761B-4771-8818-EE5B5B17709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059" y="695445"/>
            <a:ext cx="504000" cy="504000"/>
          </a:xfrm>
          <a:prstGeom prst="rect">
            <a:avLst/>
          </a:prstGeom>
        </p:spPr>
      </p:pic>
      <p:pic>
        <p:nvPicPr>
          <p:cNvPr id="39" name="Imagen 38" descr="Forma, Flecha&#10;&#10;Descripción generada automáticament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71E4540-0F00-4A26-B925-DE3A436ACA5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283" y="5390917"/>
            <a:ext cx="504000" cy="504000"/>
          </a:xfrm>
          <a:prstGeom prst="rect">
            <a:avLst/>
          </a:prstGeom>
        </p:spPr>
      </p:pic>
      <p:pic>
        <p:nvPicPr>
          <p:cNvPr id="41" name="Imagen 40" descr="Imagen que contiene Texto&#10;&#10;Descripción generada automáticamente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08E3E79A-0314-46BF-8EC1-75B764B391C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098" y="4212851"/>
            <a:ext cx="504000" cy="504000"/>
          </a:xfrm>
          <a:prstGeom prst="rect">
            <a:avLst/>
          </a:prstGeom>
        </p:spPr>
      </p:pic>
      <p:pic>
        <p:nvPicPr>
          <p:cNvPr id="43" name="Imagen 42" descr="Una caricatura de una persona&#10;&#10;Descripción generada automáticamente con confianza medi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AAC1627-2FD1-4D1C-ADDB-A222C64A1CF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905" y="5778523"/>
            <a:ext cx="504000" cy="504000"/>
          </a:xfrm>
          <a:prstGeom prst="rect">
            <a:avLst/>
          </a:prstGeom>
        </p:spPr>
      </p:pic>
      <p:pic>
        <p:nvPicPr>
          <p:cNvPr id="45" name="Imagen 44" descr="Imagen que contiene Forma&#10;&#10;Descripción generada automáticamente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A1F7E70F-8F29-4D5F-B152-8CE70EFE343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98" y="6012314"/>
            <a:ext cx="504000" cy="504000"/>
          </a:xfrm>
          <a:prstGeom prst="rect">
            <a:avLst/>
          </a:prstGeom>
        </p:spPr>
      </p:pic>
      <p:pic>
        <p:nvPicPr>
          <p:cNvPr id="47" name="Imagen 46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6374022A-A944-4BF9-B324-FE67704F5A4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713" y="510432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2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r las imágenes de origen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73CC89-084B-4DA8-AAC3-C29F28507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0" b="5664"/>
          <a:stretch/>
        </p:blipFill>
        <p:spPr bwMode="auto">
          <a:xfrm>
            <a:off x="2775155" y="501444"/>
            <a:ext cx="6858000" cy="568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76A093F-F67A-4F83-A703-5C7F155189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42" t="18671" r="18826" b="10309"/>
          <a:stretch/>
        </p:blipFill>
        <p:spPr>
          <a:xfrm>
            <a:off x="720213" y="658760"/>
            <a:ext cx="1838632" cy="200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985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12</Words>
  <Application>Microsoft Office PowerPoint</Application>
  <PresentationFormat>Panorámica</PresentationFormat>
  <Paragraphs>1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Aida Mencia</dc:creator>
  <cp:lastModifiedBy>Aida Mencia</cp:lastModifiedBy>
  <cp:revision>1</cp:revision>
  <dcterms:created xsi:type="dcterms:W3CDTF">2021-09-23T11:06:51Z</dcterms:created>
  <dcterms:modified xsi:type="dcterms:W3CDTF">2021-09-23T11:45:49Z</dcterms:modified>
</cp:coreProperties>
</file>