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alloween Party"/>
        <a:ea typeface="Halloween Party"/>
        <a:cs typeface="Halloween Party"/>
        <a:sym typeface="Halloween Party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alloween Party"/>
        <a:ea typeface="Halloween Party"/>
        <a:cs typeface="Halloween Party"/>
        <a:sym typeface="Halloween Party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alloween Party"/>
        <a:ea typeface="Halloween Party"/>
        <a:cs typeface="Halloween Party"/>
        <a:sym typeface="Halloween Party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alloween Party"/>
        <a:ea typeface="Halloween Party"/>
        <a:cs typeface="Halloween Party"/>
        <a:sym typeface="Halloween Party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alloween Party"/>
        <a:ea typeface="Halloween Party"/>
        <a:cs typeface="Halloween Party"/>
        <a:sym typeface="Halloween Party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alloween Party"/>
        <a:ea typeface="Halloween Party"/>
        <a:cs typeface="Halloween Party"/>
        <a:sym typeface="Halloween Party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alloween Party"/>
        <a:ea typeface="Halloween Party"/>
        <a:cs typeface="Halloween Party"/>
        <a:sym typeface="Halloween Party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alloween Party"/>
        <a:ea typeface="Halloween Party"/>
        <a:cs typeface="Halloween Party"/>
        <a:sym typeface="Halloween Party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alloween Party"/>
        <a:ea typeface="Halloween Party"/>
        <a:cs typeface="Halloween Party"/>
        <a:sym typeface="Halloween Party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F7D"/>
    <a:srgbClr val="F070DE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595" autoAdjust="0"/>
  </p:normalViewPr>
  <p:slideViewPr>
    <p:cSldViewPr>
      <p:cViewPr varScale="1">
        <p:scale>
          <a:sx n="34" d="100"/>
          <a:sy n="34" d="100"/>
        </p:scale>
        <p:origin x="834" y="14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y fecha</a:t>
            </a:r>
          </a:p>
        </p:txBody>
      </p:sp>
      <p:sp>
        <p:nvSpPr>
          <p:cNvPr id="12" name="Título de la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Título de la presentación</a:t>
            </a:r>
          </a:p>
        </p:txBody>
      </p:sp>
      <p:sp>
        <p:nvSpPr>
          <p:cNvPr id="1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Subtítulo de la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ato import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ión fáctic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Información fáctica</a:t>
            </a:r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Atribución</a:t>
            </a:r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n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n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foto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ulo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Título de la diapositiva</a:t>
            </a:r>
          </a:p>
        </p:txBody>
      </p:sp>
      <p:sp>
        <p:nvSpPr>
          <p:cNvPr id="34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Subtítulo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ulo de la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la diapositiva</a:t>
            </a:r>
          </a:p>
        </p:txBody>
      </p:sp>
      <p:sp>
        <p:nvSpPr>
          <p:cNvPr id="43" name="Subtítul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de la diapositiva</a:t>
            </a:r>
          </a:p>
        </p:txBody>
      </p:sp>
      <p:sp>
        <p:nvSpPr>
          <p:cNvPr id="44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 viñeta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Texto de viñeta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ubtítul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de la diapositiva</a:t>
            </a:r>
          </a:p>
        </p:txBody>
      </p:sp>
      <p:sp>
        <p:nvSpPr>
          <p:cNvPr id="61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Texto de viñeta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ulo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Título de la diapositiva</a:t>
            </a:r>
          </a:p>
        </p:txBody>
      </p:sp>
      <p:sp>
        <p:nvSpPr>
          <p:cNvPr id="6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Título de sección</a:t>
            </a:r>
          </a:p>
        </p:txBody>
      </p:sp>
      <p:sp>
        <p:nvSpPr>
          <p:cNvPr id="7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ulo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Título de la diapositiva</a:t>
            </a:r>
          </a:p>
        </p:txBody>
      </p:sp>
      <p:sp>
        <p:nvSpPr>
          <p:cNvPr id="80" name="Subtítul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de la diapositiva</a:t>
            </a:r>
          </a:p>
        </p:txBody>
      </p:sp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89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de agenda</a:t>
            </a:r>
          </a:p>
        </p:txBody>
      </p:sp>
      <p:sp>
        <p:nvSpPr>
          <p:cNvPr id="90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Temas relacionados con la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la diapositiva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Título de la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de viñeta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4A93E8-734F-403D-A93D-F91C0D9F6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" y="-579425"/>
            <a:ext cx="24349350" cy="14295425"/>
          </a:xfrm>
          <a:prstGeom prst="rect">
            <a:avLst/>
          </a:prstGeom>
        </p:spPr>
      </p:pic>
      <p:pic>
        <p:nvPicPr>
          <p:cNvPr id="151" name="Diseño sin título.png" descr="Diseño sin título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83" t="967" r="40566" b="43242"/>
          <a:stretch>
            <a:fillRect/>
          </a:stretch>
        </p:blipFill>
        <p:spPr>
          <a:xfrm>
            <a:off x="1030760" y="1457400"/>
            <a:ext cx="7982506" cy="11964092"/>
          </a:xfrm>
          <a:prstGeom prst="rect">
            <a:avLst/>
          </a:prstGeom>
        </p:spPr>
      </p:pic>
      <p:sp>
        <p:nvSpPr>
          <p:cNvPr id="152" name="Rectángulo"/>
          <p:cNvSpPr/>
          <p:nvPr/>
        </p:nvSpPr>
        <p:spPr>
          <a:xfrm>
            <a:off x="6575376" y="6930008"/>
            <a:ext cx="792088" cy="5760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3" name="Rectángulo redondeado"/>
          <p:cNvSpPr/>
          <p:nvPr/>
        </p:nvSpPr>
        <p:spPr>
          <a:xfrm>
            <a:off x="4004701" y="8474161"/>
            <a:ext cx="1724731" cy="2713871"/>
          </a:xfrm>
          <a:prstGeom prst="roundRect">
            <a:avLst>
              <a:gd name="adj" fmla="val 11258"/>
            </a:avLst>
          </a:prstGeom>
          <a:solidFill>
            <a:srgbClr val="ECAA4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4" name="Rectángulo redondeado"/>
          <p:cNvSpPr/>
          <p:nvPr/>
        </p:nvSpPr>
        <p:spPr>
          <a:xfrm>
            <a:off x="4074358" y="9641731"/>
            <a:ext cx="1918420" cy="1634616"/>
          </a:xfrm>
          <a:prstGeom prst="roundRect">
            <a:avLst>
              <a:gd name="adj" fmla="val 14775"/>
            </a:avLst>
          </a:prstGeom>
          <a:solidFill>
            <a:srgbClr val="646263"/>
          </a:solidFill>
          <a:ln w="12700">
            <a:miter lim="400000"/>
          </a:ln>
          <a:effectLst>
            <a:outerShdw blurRad="190500" dist="228600" dir="9798152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5" name="Rectángulo redondeado"/>
          <p:cNvSpPr/>
          <p:nvPr/>
        </p:nvSpPr>
        <p:spPr>
          <a:xfrm>
            <a:off x="4074358" y="7589735"/>
            <a:ext cx="1918420" cy="1634616"/>
          </a:xfrm>
          <a:prstGeom prst="roundRect">
            <a:avLst>
              <a:gd name="adj" fmla="val 14775"/>
            </a:avLst>
          </a:prstGeom>
          <a:solidFill>
            <a:srgbClr val="646263"/>
          </a:solidFill>
          <a:ln w="12700">
            <a:miter lim="400000"/>
          </a:ln>
          <a:effectLst>
            <a:outerShdw blurRad="190500" dist="228600" dir="9798152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57" name="Diseño sin título.png" descr="Diseño sin título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183" t="26200" r="51519" b="70815"/>
          <a:stretch>
            <a:fillRect/>
          </a:stretch>
        </p:blipFill>
        <p:spPr>
          <a:xfrm>
            <a:off x="6647384" y="6930008"/>
            <a:ext cx="720080" cy="576064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14 CuadroTexto"/>
          <p:cNvSpPr txBox="1"/>
          <p:nvPr/>
        </p:nvSpPr>
        <p:spPr>
          <a:xfrm>
            <a:off x="10487811" y="7565408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2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9095656" y="7565408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9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alloween Scare St" pitchFamily="2" charset="0"/>
                <a:sym typeface="Halloween Party"/>
              </a:rPr>
              <a:t>1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1879966" y="7565408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3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4664276" y="7565408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5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7448586" y="7565408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7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6056431" y="7565408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6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8840741" y="7565408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8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3272121" y="7565408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4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0232896" y="7565408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9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21625048" y="7576400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0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10487811" y="9882336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2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9095656" y="9882336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9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alloween Scare St" pitchFamily="2" charset="0"/>
                <a:sym typeface="Halloween Party"/>
              </a:rPr>
              <a:t>1</a:t>
            </a:r>
          </a:p>
        </p:txBody>
      </p:sp>
      <p:sp>
        <p:nvSpPr>
          <p:cNvPr id="58" name="57 CuadroTexto"/>
          <p:cNvSpPr txBox="1"/>
          <p:nvPr/>
        </p:nvSpPr>
        <p:spPr>
          <a:xfrm>
            <a:off x="11879966" y="9882336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3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4664276" y="9882336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5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17448586" y="9882336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7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16056431" y="9882336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6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18840741" y="9882336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8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13272121" y="9882336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4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20232896" y="9882336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9</a:t>
            </a:r>
            <a:endParaRPr kumimoji="0" lang="es-ES" sz="9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alloween Scare St" pitchFamily="2" charset="0"/>
              <a:sym typeface="Halloween Party"/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21625048" y="9893328"/>
            <a:ext cx="88763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9000" b="1" dirty="0">
                <a:solidFill>
                  <a:schemeClr val="bg1"/>
                </a:solidFill>
                <a:latin typeface="Halloween Scare St" pitchFamily="2" charset="0"/>
              </a:rPr>
              <a:t>0</a:t>
            </a:r>
          </a:p>
        </p:txBody>
      </p:sp>
      <p:pic>
        <p:nvPicPr>
          <p:cNvPr id="161" name="160 Imagen" descr="Diseño sin título (2)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0" t="18750" r="6061" b="52344"/>
          <a:stretch>
            <a:fillRect/>
          </a:stretch>
        </p:blipFill>
        <p:spPr>
          <a:xfrm>
            <a:off x="8009341" y="-556546"/>
            <a:ext cx="14202869" cy="4379218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fill="hold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372E-6 2.96296E-6 L -0.19251 0.00972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51 0.00972 L 1.67372E-6 2.96296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5598E-6 -9.25926E-7 L -0.25112 0.00521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63 0.00973 L -0.003 0.01054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549E-6 -9.25926E-7 L -0.30426 0.00521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674 0.00972 L 0.00345 -0.00081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7099E-6 -9.25926E-7 L -0.36633 0.00521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385 0.00972 L -0.00345 0.00451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7 -0.00081 L -0.42384 0.004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09 0.00972 L -0.00436 -0.00081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6057E-6 7.40741E-7 L -0.4786 7.40741E-7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802 0.00972 L -0.00241 -0.00081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0931E-6 3.14815E-6 L -0.5406 0.01053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13 0.00972 L -0.00338 0.00451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7509E-6 3.14815E-6 L -0.59674 0.01053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225 0.00972 L 0.00156 0.00451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3 2.96296E-6 L -0.64937 0.00972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936 0.00972 L 0.00052 -0.00602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2 2.77778E-6 L -0.70648 0.00891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61 0.00891 L 0.00293 0.0037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372E-6 2.96296E-6 L -0.19251 0.00972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51 0.00972 L 1.67372E-6 2.96296E-6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5598E-6 -9.25926E-7 L -0.25112 0.00521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63 0.00973 L -0.003 0.01054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549E-6 -9.25926E-7 L -0.30426 0.00521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674 0.00972 L 0.00345 -0.00081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7099E-6 -9.25926E-7 L -0.36633 0.00521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385 0.00972 L -0.00345 0.00451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7 -0.00081 L -0.42384 0.0044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09 0.00972 L -0.00436 -0.00081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6057E-6 7.40741E-7 L -0.4786 7.40741E-7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802 0.00972 L -0.00241 -0.00081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0931E-6 3.14815E-6 L -0.5406 0.01053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13 0.00972 L -0.00338 0.00451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7509E-6 3.14815E-6 L -0.59674 0.01053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225 0.00972 L 0.00156 0.00451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3 2.96296E-6 L -0.64937 0.00972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936 0.00972 L 0.00052 -0.00602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2 2.77778E-6 L -0.70648 0.00891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648 0.00891 L 0.00254 0.0037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5" grpId="0"/>
      <p:bldP spid="2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</p:bld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2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alloween Party"/>
            <a:ea typeface="Halloween Party"/>
            <a:cs typeface="Halloween Party"/>
            <a:sym typeface="Halloween Part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2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alloween Party"/>
            <a:ea typeface="Halloween Party"/>
            <a:cs typeface="Halloween Party"/>
            <a:sym typeface="Halloween Part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20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Halloween Party</vt:lpstr>
      <vt:lpstr>Halloween Scare St</vt:lpstr>
      <vt:lpstr>Helvetica Neue</vt:lpstr>
      <vt:lpstr>Helvetica Neue Medium</vt:lpstr>
      <vt:lpstr>21_BasicWhite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 Fernández Moreno</dc:creator>
  <cp:lastModifiedBy>Ana Fernández Moreno</cp:lastModifiedBy>
  <cp:revision>55</cp:revision>
  <dcterms:modified xsi:type="dcterms:W3CDTF">2021-09-26T10:32:46Z</dcterms:modified>
</cp:coreProperties>
</file>