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valor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3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4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5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6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7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8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9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0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1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2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3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4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lumOff val="4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lumOff val="4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Off val="4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5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lumOff val="4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lumOff val="4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Off val="4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E4DF-4859-BDBE-F6A9624A6BFA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Montserrat Medium" panose="00000600000000000000" pitchFamily="2" charset="0"/>
                    <a:ea typeface="+mn-ea"/>
                    <a:cs typeface="+mn-cs"/>
                  </a:defRPr>
                </a:pPr>
                <a:endParaRPr lang="es-ES"/>
              </a:p>
            </c:txPr>
            <c:dLblPos val="bestFit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Hoja1!$A$2:$A$27</c:f>
              <c:strCache>
                <c:ptCount val="2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  <c:pt idx="11">
                  <c:v>L</c:v>
                </c:pt>
                <c:pt idx="12">
                  <c:v>M</c:v>
                </c:pt>
                <c:pt idx="13">
                  <c:v>N</c:v>
                </c:pt>
                <c:pt idx="14">
                  <c:v>Ñ</c:v>
                </c:pt>
                <c:pt idx="15">
                  <c:v>O</c:v>
                </c:pt>
                <c:pt idx="16">
                  <c:v>P</c:v>
                </c:pt>
                <c:pt idx="17">
                  <c:v>Q</c:v>
                </c:pt>
                <c:pt idx="18">
                  <c:v>R</c:v>
                </c:pt>
                <c:pt idx="19">
                  <c:v>S</c:v>
                </c:pt>
                <c:pt idx="20">
                  <c:v>T</c:v>
                </c:pt>
                <c:pt idx="21">
                  <c:v>U</c:v>
                </c:pt>
                <c:pt idx="22">
                  <c:v>V</c:v>
                </c:pt>
                <c:pt idx="23">
                  <c:v>W</c:v>
                </c:pt>
                <c:pt idx="24">
                  <c:v>Y</c:v>
                </c:pt>
                <c:pt idx="25">
                  <c:v>X</c:v>
                </c:pt>
              </c:strCache>
            </c:strRef>
          </c:cat>
          <c:val>
            <c:numRef>
              <c:f>Hoja1!$B$3:$B$28</c:f>
              <c:numCache>
                <c:formatCode>General</c:formatCode>
                <c:ptCount val="2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DF-4859-BDBE-F6A9624A6BFA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  <a:latin typeface="Montserrat Medium" panose="00000600000000000000" pitchFamily="2" charset="0"/>
        </a:defRPr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8944E4-7B61-42D7-9A94-8EEC33EB2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DEE9448-EF18-4FA7-B8B9-2F1D5BF932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B86D98-2641-4283-97F7-5602052BA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EC45-3588-458A-BF96-4CF11834C1D3}" type="datetimeFigureOut">
              <a:rPr lang="es-ES" smtClean="0"/>
              <a:t>10/09/2021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0DF8D3-58CC-4185-B64D-12A6C04E5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8C7233-EA8D-4167-B2E9-B7A16D530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8946-CD05-417E-B82E-E5DCECD6B6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6057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DDD055-DC16-4AA4-AFEE-6950AE18E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8631664-2981-4077-B5D1-C171326AEF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89AA6B-E1ED-4C71-80F0-A9AD2770A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EC45-3588-458A-BF96-4CF11834C1D3}" type="datetimeFigureOut">
              <a:rPr lang="es-ES" smtClean="0"/>
              <a:t>10/09/2021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5FC4EF-9002-4880-B1EA-7469BCF80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E00080-051E-45CC-961F-5BF4F1A03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8946-CD05-417E-B82E-E5DCECD6B6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030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521A436-5C34-48E8-8D62-B5E9FC7494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741223-C95E-465C-9E4D-995D5247C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E10BC0-3C93-414E-9B38-08C283D01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EC45-3588-458A-BF96-4CF11834C1D3}" type="datetimeFigureOut">
              <a:rPr lang="es-ES" smtClean="0"/>
              <a:t>10/09/2021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1499DC-A734-4071-A5AE-7FAE570EA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C2D59B-2628-442A-AD22-0BD410CA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8946-CD05-417E-B82E-E5DCECD6B6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6712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19AE53-2239-4D2D-918A-579BE38F3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3F6B48-E2D4-46C2-8893-E9E14D99D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501CD9-3CBB-430F-9000-09E8CC4BD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EC45-3588-458A-BF96-4CF11834C1D3}" type="datetimeFigureOut">
              <a:rPr lang="es-ES" smtClean="0"/>
              <a:t>10/09/2021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4AEB4A-84B1-4C14-8618-53174BFFF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BF0FD6-BF38-4F42-8B4F-29C8FC345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8946-CD05-417E-B82E-E5DCECD6B6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9122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0E1B6D-26FD-4552-9F4F-FED0FA243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A12C1DF-240A-48AC-BF52-1D2E7AC9DE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DA8C47-7DFC-4F55-AC16-2B34C91A4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EC45-3588-458A-BF96-4CF11834C1D3}" type="datetimeFigureOut">
              <a:rPr lang="es-ES" smtClean="0"/>
              <a:t>10/09/2021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34299E-F8D7-44D1-8D4D-49D2A2E1A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916DF3-888D-4BD0-AD71-E4A876A23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8946-CD05-417E-B82E-E5DCECD6B6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4295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14C5D6-B2DD-4627-9209-20C25C5C2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6C0FEB-C72A-4E37-BAF0-A7F8BE6513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F3C33C8-578F-4A4B-AC69-5A95150558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5D4339-6334-4622-92AC-DB91D02AA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EC45-3588-458A-BF96-4CF11834C1D3}" type="datetimeFigureOut">
              <a:rPr lang="es-ES" smtClean="0"/>
              <a:t>10/09/2021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768BEA2-CA39-45C2-9D5D-E4776B0DF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7217351-1A55-40C9-B4D4-968606668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8946-CD05-417E-B82E-E5DCECD6B6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8579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173548-581E-404D-B13A-332E88985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1920F2C-9481-449F-94E0-5304650E8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82E020F-5FF3-4F18-AE3C-E1CC1C280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6EB3AD6-084C-4134-AF75-ACCB77A9EF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F75D872-AEDA-4A42-B16C-A9834B9C60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F63B90D-8492-43BC-BBFC-D390441C9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EC45-3588-458A-BF96-4CF11834C1D3}" type="datetimeFigureOut">
              <a:rPr lang="es-ES" smtClean="0"/>
              <a:t>10/09/2021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243B2DF-0D44-45C1-94C9-956DB9713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D910A0F-9C66-45CD-AA68-9D5A37358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8946-CD05-417E-B82E-E5DCECD6B6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2070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79AFD-3B64-4D68-A2DF-B126BBCDC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AEAF5AF-BD22-4B92-ADA8-2071294EB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EC45-3588-458A-BF96-4CF11834C1D3}" type="datetimeFigureOut">
              <a:rPr lang="es-ES" smtClean="0"/>
              <a:t>10/09/2021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4DA60BC-164F-432E-A00F-265AA225D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663C0F5-F0DB-490A-93F4-5A554A386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8946-CD05-417E-B82E-E5DCECD6B6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641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755AB8B-2ACD-4999-A4D8-1C583BDD2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EC45-3588-458A-BF96-4CF11834C1D3}" type="datetimeFigureOut">
              <a:rPr lang="es-ES" smtClean="0"/>
              <a:t>10/09/2021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3215DC6-2709-4252-AB62-685B6364A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136CC39-47F3-4E28-A21B-3CADC079A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8946-CD05-417E-B82E-E5DCECD6B6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7406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80E2B3-FB16-4DD6-B4E9-EA9D3F284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8B2671-9F5A-4E19-9EDD-047F360FD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AC0901A-D842-47AF-A4D9-CF03790161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DAA6A49-7589-4975-87F0-A1249296D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EC45-3588-458A-BF96-4CF11834C1D3}" type="datetimeFigureOut">
              <a:rPr lang="es-ES" smtClean="0"/>
              <a:t>10/09/2021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EDEA414-36A8-4D00-845C-D32991420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385A3B3-512C-4659-8553-E0031806C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8946-CD05-417E-B82E-E5DCECD6B6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16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936E34-60DF-4F53-B109-C4730B361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AF4E894-C4E9-4525-80DC-F4630433D2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2F53AD8-B565-4C88-B12D-DE675FA56A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8A850FD-2EB7-4869-9383-9B2FC0089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EC45-3588-458A-BF96-4CF11834C1D3}" type="datetimeFigureOut">
              <a:rPr lang="es-ES" smtClean="0"/>
              <a:t>10/09/2021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C3DD5F-BC08-4DC6-885D-CD09F85CF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7805BE-E971-4670-B074-9839B21E2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8946-CD05-417E-B82E-E5DCECD6B6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7228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D06E06B-5067-405D-AF26-5C9DE2852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E0C9CC1-AF48-4C52-9FC9-667FC2B33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FFB203-1593-431E-84B9-FCE3DB8ECC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9EC45-3588-458A-BF96-4CF11834C1D3}" type="datetimeFigureOut">
              <a:rPr lang="es-ES" smtClean="0"/>
              <a:t>10/09/2021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6227E3-8063-4FD9-854D-39AFAAF49A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30C198-7A51-4D21-A836-129BBACA77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B8946-CD05-417E-B82E-E5DCECD6B6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553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B0D70BA6-1167-4E48-BE4D-325646FF5D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44432557"/>
              </p:ext>
            </p:extLst>
          </p:nvPr>
        </p:nvGraphicFramePr>
        <p:xfrm>
          <a:off x="1457739" y="60247"/>
          <a:ext cx="9276522" cy="6877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Diagrama de flujo: disco magnético 13">
            <a:extLst>
              <a:ext uri="{FF2B5EF4-FFF2-40B4-BE49-F238E27FC236}">
                <a16:creationId xmlns:a16="http://schemas.microsoft.com/office/drawing/2014/main" id="{CDDE023B-F630-4683-A9D5-7602E7B96265}"/>
              </a:ext>
            </a:extLst>
          </p:cNvPr>
          <p:cNvSpPr/>
          <p:nvPr/>
        </p:nvSpPr>
        <p:spPr>
          <a:xfrm flipH="1">
            <a:off x="604909" y="5542671"/>
            <a:ext cx="1097280" cy="618978"/>
          </a:xfrm>
          <a:prstGeom prst="flowChartMagneticDisk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Triángulo isósceles 15">
            <a:extLst>
              <a:ext uri="{FF2B5EF4-FFF2-40B4-BE49-F238E27FC236}">
                <a16:creationId xmlns:a16="http://schemas.microsoft.com/office/drawing/2014/main" id="{97D1D2C8-BA6E-4C41-BBBA-DEB6E0F2C86B}"/>
              </a:ext>
            </a:extLst>
          </p:cNvPr>
          <p:cNvSpPr/>
          <p:nvPr/>
        </p:nvSpPr>
        <p:spPr>
          <a:xfrm rot="18234026" flipV="1">
            <a:off x="2632628" y="1231576"/>
            <a:ext cx="664238" cy="1171339"/>
          </a:xfrm>
          <a:prstGeom prst="triangle">
            <a:avLst>
              <a:gd name="adj" fmla="val 57802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965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josep guiu viaplana</dc:creator>
  <cp:lastModifiedBy>josep guiu viaplana</cp:lastModifiedBy>
  <cp:revision>2</cp:revision>
  <dcterms:created xsi:type="dcterms:W3CDTF">2021-09-10T11:16:38Z</dcterms:created>
  <dcterms:modified xsi:type="dcterms:W3CDTF">2021-09-10T11:31:59Z</dcterms:modified>
</cp:coreProperties>
</file>