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1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59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84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61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2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86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83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49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34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18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5BF6-1173-4339-8857-7526522A7050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8A9E-9879-450F-8CDA-11FAE3978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20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96ACA4BE-1351-4269-B433-85A4602E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33" y="4856911"/>
            <a:ext cx="2552365" cy="255236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2ABC57B-FF3C-468F-82BB-81333A103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8" y="4905037"/>
            <a:ext cx="2552365" cy="255236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E65858D-0104-4B3E-9A5C-D4E75F457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0" y="1144661"/>
            <a:ext cx="2739510" cy="273951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3B0C229-9C66-4BD3-9A82-FA8D052D9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8" y="1017706"/>
            <a:ext cx="2739510" cy="273951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E7C87BA-26D5-441E-AADB-780C82FB4AC1}"/>
              </a:ext>
            </a:extLst>
          </p:cNvPr>
          <p:cNvGrpSpPr/>
          <p:nvPr/>
        </p:nvGrpSpPr>
        <p:grpSpPr>
          <a:xfrm>
            <a:off x="593124" y="494270"/>
            <a:ext cx="3509319" cy="3484606"/>
            <a:chOff x="593124" y="494270"/>
            <a:chExt cx="3509319" cy="3484606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6305D096-2FD8-4797-82C8-99146C390F47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A098BA-5119-458E-AACE-66B41BC6E6C7}"/>
                </a:ext>
              </a:extLst>
            </p:cNvPr>
            <p:cNvSpPr txBox="1"/>
            <p:nvPr/>
          </p:nvSpPr>
          <p:spPr>
            <a:xfrm>
              <a:off x="1208551" y="679320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ALEGRIA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2C4BF1B-6600-485B-973A-2F58BF520461}"/>
              </a:ext>
            </a:extLst>
          </p:cNvPr>
          <p:cNvGrpSpPr/>
          <p:nvPr/>
        </p:nvGrpSpPr>
        <p:grpSpPr>
          <a:xfrm>
            <a:off x="4967666" y="494270"/>
            <a:ext cx="3509319" cy="3484606"/>
            <a:chOff x="593124" y="494270"/>
            <a:chExt cx="3509319" cy="3484606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55AEC2BB-E458-4B6F-9455-E02110FF7DA7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2599323-AF9D-4DA9-9DD8-DA56BAF3E677}"/>
                </a:ext>
              </a:extLst>
            </p:cNvPr>
            <p:cNvSpPr txBox="1"/>
            <p:nvPr/>
          </p:nvSpPr>
          <p:spPr>
            <a:xfrm>
              <a:off x="1208551" y="679320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ALEGRIA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BD5AA5D-3209-4A75-866C-D39728EC14B8}"/>
              </a:ext>
            </a:extLst>
          </p:cNvPr>
          <p:cNvGrpSpPr/>
          <p:nvPr/>
        </p:nvGrpSpPr>
        <p:grpSpPr>
          <a:xfrm>
            <a:off x="593124" y="4317918"/>
            <a:ext cx="3509319" cy="3484606"/>
            <a:chOff x="593124" y="494270"/>
            <a:chExt cx="3509319" cy="3484606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852D8C9E-BE30-4204-97DD-10C8F7209A60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5827BCD-A746-44D3-B939-7870A2EFFF56}"/>
                </a:ext>
              </a:extLst>
            </p:cNvPr>
            <p:cNvSpPr txBox="1"/>
            <p:nvPr/>
          </p:nvSpPr>
          <p:spPr>
            <a:xfrm>
              <a:off x="1208551" y="679320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TRISTEZA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755DE3B-E6B1-4608-B7D5-FB442106CF35}"/>
              </a:ext>
            </a:extLst>
          </p:cNvPr>
          <p:cNvGrpSpPr/>
          <p:nvPr/>
        </p:nvGrpSpPr>
        <p:grpSpPr>
          <a:xfrm>
            <a:off x="4967666" y="4317918"/>
            <a:ext cx="3509319" cy="3484606"/>
            <a:chOff x="593124" y="494270"/>
            <a:chExt cx="3509319" cy="3484606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574C07C6-034D-4B7E-9253-D4111C3BD3AC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C8D9FDC-856C-4335-83A1-FED1BBEA531B}"/>
                </a:ext>
              </a:extLst>
            </p:cNvPr>
            <p:cNvSpPr txBox="1"/>
            <p:nvPr/>
          </p:nvSpPr>
          <p:spPr>
            <a:xfrm>
              <a:off x="1208551" y="679320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TRISTEZA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B9DEC21-A208-4986-9D92-929A40E030F1}"/>
              </a:ext>
            </a:extLst>
          </p:cNvPr>
          <p:cNvGrpSpPr/>
          <p:nvPr/>
        </p:nvGrpSpPr>
        <p:grpSpPr>
          <a:xfrm>
            <a:off x="718229" y="8291691"/>
            <a:ext cx="3509319" cy="3484606"/>
            <a:chOff x="593124" y="494270"/>
            <a:chExt cx="3509319" cy="3484606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572475E4-D4BC-42B2-9D2C-A2434794707A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CC36673F-1091-424A-B6D3-4AE7771AF43B}"/>
                </a:ext>
              </a:extLst>
            </p:cNvPr>
            <p:cNvSpPr txBox="1"/>
            <p:nvPr/>
          </p:nvSpPr>
          <p:spPr>
            <a:xfrm>
              <a:off x="1040068" y="679320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>
                  <a:latin typeface="Zoombieland" pitchFamily="2" charset="0"/>
                </a:rPr>
                <a:t>ENFADO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5C18149-9A6D-4804-BB6E-029508A73DEF}"/>
              </a:ext>
            </a:extLst>
          </p:cNvPr>
          <p:cNvGrpSpPr/>
          <p:nvPr/>
        </p:nvGrpSpPr>
        <p:grpSpPr>
          <a:xfrm>
            <a:off x="5092771" y="8291691"/>
            <a:ext cx="3509319" cy="3484606"/>
            <a:chOff x="593124" y="494270"/>
            <a:chExt cx="3509319" cy="3484606"/>
          </a:xfrm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B9B31796-571A-4693-9EB4-7B99FC2A1F18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C19647C-8699-4979-9892-69F194555F9D}"/>
                </a:ext>
              </a:extLst>
            </p:cNvPr>
            <p:cNvSpPr txBox="1"/>
            <p:nvPr/>
          </p:nvSpPr>
          <p:spPr>
            <a:xfrm>
              <a:off x="1374613" y="694005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ENFADO</a:t>
              </a: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06E6A12F-4BB3-4E18-A43A-33787FA14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121" y1="84646" x2="41253" y2="84646"/>
                        <a14:foregroundMark x1="56566" y1="85333" x2="59434" y2="85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2" y="8476741"/>
            <a:ext cx="3744289" cy="374428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D7EE04D-541E-4047-854A-2DDF8FC39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121" y1="84646" x2="41253" y2="84646"/>
                        <a14:foregroundMark x1="56566" y1="85333" x2="59434" y2="85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85" y="8476740"/>
            <a:ext cx="3744289" cy="37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3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E6E2905F-23CD-4805-BCD0-36DF0126DC9B}"/>
              </a:ext>
            </a:extLst>
          </p:cNvPr>
          <p:cNvGrpSpPr/>
          <p:nvPr/>
        </p:nvGrpSpPr>
        <p:grpSpPr>
          <a:xfrm>
            <a:off x="1945050" y="161424"/>
            <a:ext cx="5711100" cy="5667832"/>
            <a:chOff x="1291279" y="2695074"/>
            <a:chExt cx="5711100" cy="5667832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BC80269-DA4A-45C1-9366-04DD3E4E9D84}"/>
                </a:ext>
              </a:extLst>
            </p:cNvPr>
            <p:cNvSpPr/>
            <p:nvPr/>
          </p:nvSpPr>
          <p:spPr>
            <a:xfrm>
              <a:off x="1377534" y="2786041"/>
              <a:ext cx="5538591" cy="514902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8508D63-A516-4387-AF04-E1B6D643C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56" b="89904" l="3125" r="94471">
                          <a14:foregroundMark x1="57933" y1="81731" x2="57933" y2="81731"/>
                          <a14:foregroundMark x1="37500" y1="81971" x2="37500" y2="81971"/>
                          <a14:foregroundMark x1="9856" y1="53365" x2="9856" y2="53365"/>
                          <a14:foregroundMark x1="23558" y1="46394" x2="23558" y2="46394"/>
                          <a14:foregroundMark x1="23077" y1="46394" x2="17788" y2="44231"/>
                          <a14:foregroundMark x1="16106" y1="43029" x2="9375" y2="41106"/>
                          <a14:foregroundMark x1="4808" y1="43029" x2="3365" y2="46154"/>
                          <a14:foregroundMark x1="87019" y1="51683" x2="91587" y2="49519"/>
                          <a14:foregroundMark x1="81490" y1="41106" x2="81490" y2="41106"/>
                          <a14:foregroundMark x1="81490" y1="41106" x2="81490" y2="41106"/>
                          <a14:foregroundMark x1="85577" y1="40625" x2="85577" y2="40625"/>
                          <a14:foregroundMark x1="91827" y1="38462" x2="91827" y2="38462"/>
                          <a14:foregroundMark x1="94471" y1="40625" x2="94471" y2="40625"/>
                          <a14:foregroundMark x1="38462" y1="82452" x2="38462" y2="82452"/>
                          <a14:foregroundMark x1="62260" y1="83654" x2="62260" y2="836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653" y="3946555"/>
              <a:ext cx="4416351" cy="4416351"/>
            </a:xfrm>
            <a:prstGeom prst="rect">
              <a:avLst/>
            </a:prstGeom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94818B3D-CCAD-4E59-8A61-B1DF979D5D4D}"/>
                </a:ext>
              </a:extLst>
            </p:cNvPr>
            <p:cNvGrpSpPr/>
            <p:nvPr/>
          </p:nvGrpSpPr>
          <p:grpSpPr>
            <a:xfrm>
              <a:off x="1291281" y="2695074"/>
              <a:ext cx="5711098" cy="5343310"/>
              <a:chOff x="593124" y="494270"/>
              <a:chExt cx="3509319" cy="3484606"/>
            </a:xfrm>
          </p:grpSpPr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id="{B9A7B402-B5D6-403B-BB69-12C46836D26D}"/>
                  </a:ext>
                </a:extLst>
              </p:cNvPr>
              <p:cNvSpPr/>
              <p:nvPr/>
            </p:nvSpPr>
            <p:spPr>
              <a:xfrm>
                <a:off x="593124" y="494270"/>
                <a:ext cx="3509319" cy="3484606"/>
              </a:xfrm>
              <a:prstGeom prst="roundRect">
                <a:avLst/>
              </a:prstGeom>
              <a:noFill/>
              <a:ln w="1016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01DE98-59FC-44D4-B920-25D6368932F6}"/>
                  </a:ext>
                </a:extLst>
              </p:cNvPr>
              <p:cNvSpPr txBox="1"/>
              <p:nvPr/>
            </p:nvSpPr>
            <p:spPr>
              <a:xfrm>
                <a:off x="1321612" y="832604"/>
                <a:ext cx="2727829" cy="67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>
                    <a:latin typeface="Zoombieland" pitchFamily="2" charset="0"/>
                  </a:rPr>
                  <a:t>ALEGRIA</a:t>
                </a:r>
              </a:p>
            </p:txBody>
          </p:sp>
        </p:grp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C803C4E-B298-4153-AC6E-E230175069CA}"/>
                </a:ext>
              </a:extLst>
            </p:cNvPr>
            <p:cNvCxnSpPr>
              <a:cxnSpLocks/>
            </p:cNvCxnSpPr>
            <p:nvPr/>
          </p:nvCxnSpPr>
          <p:spPr>
            <a:xfrm>
              <a:off x="1291281" y="4254370"/>
              <a:ext cx="5711098" cy="0"/>
            </a:xfrm>
            <a:prstGeom prst="line">
              <a:avLst/>
            </a:prstGeom>
            <a:ln w="1016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B08F45D8-89A3-4E16-9115-D80C17744780}"/>
                </a:ext>
              </a:extLst>
            </p:cNvPr>
            <p:cNvCxnSpPr>
              <a:cxnSpLocks/>
            </p:cNvCxnSpPr>
            <p:nvPr/>
          </p:nvCxnSpPr>
          <p:spPr>
            <a:xfrm>
              <a:off x="1291279" y="6154730"/>
              <a:ext cx="5711098" cy="0"/>
            </a:xfrm>
            <a:prstGeom prst="line">
              <a:avLst/>
            </a:prstGeom>
            <a:ln w="1016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98B1C35-3FEA-497A-9152-322B3C036BBB}"/>
              </a:ext>
            </a:extLst>
          </p:cNvPr>
          <p:cNvGrpSpPr/>
          <p:nvPr/>
        </p:nvGrpSpPr>
        <p:grpSpPr>
          <a:xfrm>
            <a:off x="1993333" y="6400800"/>
            <a:ext cx="5749070" cy="5483385"/>
            <a:chOff x="1993333" y="6400800"/>
            <a:chExt cx="5749070" cy="5483385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502FFA0-BADF-4BED-A16B-0A2F9BAC8284}"/>
                </a:ext>
              </a:extLst>
            </p:cNvPr>
            <p:cNvSpPr/>
            <p:nvPr/>
          </p:nvSpPr>
          <p:spPr>
            <a:xfrm>
              <a:off x="2031306" y="6545227"/>
              <a:ext cx="5576562" cy="5309620"/>
            </a:xfrm>
            <a:prstGeom prst="ellipse">
              <a:avLst/>
            </a:prstGeom>
            <a:solidFill>
              <a:srgbClr val="FDB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24F360A-A923-4918-8C3D-6590D7AF9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63" b="91340" l="9804" r="89706">
                          <a14:foregroundMark x1="34967" y1="6863" x2="34967" y2="6863"/>
                          <a14:foregroundMark x1="56536" y1="58333" x2="56536" y2="58333"/>
                          <a14:foregroundMark x1="23529" y1="71569" x2="23529" y2="71569"/>
                          <a14:foregroundMark x1="25327" y1="81209" x2="25327" y2="81209"/>
                          <a14:foregroundMark x1="43137" y1="89869" x2="43137" y2="89869"/>
                          <a14:foregroundMark x1="60621" y1="88072" x2="60621" y2="88072"/>
                          <a14:foregroundMark x1="40359" y1="90850" x2="48693" y2="79739"/>
                          <a14:foregroundMark x1="48693" y1="79739" x2="48693" y2="78922"/>
                          <a14:foregroundMark x1="54575" y1="78922" x2="59804" y2="91340"/>
                          <a14:foregroundMark x1="59804" y1="91340" x2="63889" y2="90850"/>
                          <a14:foregroundMark x1="53758" y1="83007" x2="53758" y2="83007"/>
                          <a14:foregroundMark x1="24837" y1="81209" x2="24837" y2="81209"/>
                          <a14:foregroundMark x1="24837" y1="81209" x2="24837" y2="81209"/>
                          <a14:foregroundMark x1="21078" y1="80719" x2="21078" y2="80719"/>
                          <a14:foregroundMark x1="21078" y1="80719" x2="21078" y2="80719"/>
                          <a14:foregroundMark x1="28431" y1="76634" x2="28431" y2="76634"/>
                          <a14:foregroundMark x1="29412" y1="76634" x2="29412" y2="76634"/>
                          <a14:foregroundMark x1="20261" y1="80229" x2="20261" y2="80229"/>
                          <a14:foregroundMark x1="20261" y1="76634" x2="20261" y2="76634"/>
                          <a14:foregroundMark x1="20261" y1="76634" x2="20261" y2="76634"/>
                          <a14:foregroundMark x1="19771" y1="76634" x2="19771" y2="76634"/>
                          <a14:foregroundMark x1="19281" y1="76634" x2="19281" y2="76634"/>
                          <a14:foregroundMark x1="56536" y1="44118" x2="56536" y2="44118"/>
                          <a14:foregroundMark x1="43627" y1="40850" x2="43627" y2="40850"/>
                          <a14:foregroundMark x1="57353" y1="39379" x2="62745" y2="24183"/>
                          <a14:foregroundMark x1="62745" y1="24183" x2="48693" y2="23529"/>
                          <a14:foregroundMark x1="48693" y1="23529" x2="44608" y2="27941"/>
                          <a14:foregroundMark x1="55065" y1="88072" x2="55065" y2="88072"/>
                          <a14:foregroundMark x1="74837" y1="78431" x2="74837" y2="78431"/>
                          <a14:foregroundMark x1="71569" y1="74837" x2="71569" y2="74837"/>
                          <a14:foregroundMark x1="78431" y1="78922" x2="78431" y2="78922"/>
                          <a14:foregroundMark x1="81209" y1="76144" x2="81209" y2="76144"/>
                          <a14:foregroundMark x1="49183" y1="86275" x2="49183" y2="86275"/>
                          <a14:foregroundMark x1="53758" y1="88562" x2="53758" y2="88562"/>
                          <a14:foregroundMark x1="53268" y1="88562" x2="53268" y2="88562"/>
                          <a14:foregroundMark x1="42647" y1="90850" x2="42647" y2="90850"/>
                          <a14:foregroundMark x1="48203" y1="78431" x2="47712" y2="88562"/>
                          <a14:foregroundMark x1="55556" y1="78431" x2="52778" y2="89052"/>
                          <a14:foregroundMark x1="24346" y1="80229" x2="24346" y2="802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033" y="7715774"/>
              <a:ext cx="4153742" cy="4153742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3563FF12-336C-4579-B5D3-20303BD58DA1}"/>
                </a:ext>
              </a:extLst>
            </p:cNvPr>
            <p:cNvGrpSpPr/>
            <p:nvPr/>
          </p:nvGrpSpPr>
          <p:grpSpPr>
            <a:xfrm>
              <a:off x="1993333" y="6400800"/>
              <a:ext cx="5711192" cy="5483385"/>
              <a:chOff x="593124" y="494270"/>
              <a:chExt cx="3520957" cy="3484606"/>
            </a:xfrm>
          </p:grpSpPr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id="{8526C32B-CCA7-4179-8189-40422B2B0DB7}"/>
                  </a:ext>
                </a:extLst>
              </p:cNvPr>
              <p:cNvSpPr/>
              <p:nvPr/>
            </p:nvSpPr>
            <p:spPr>
              <a:xfrm>
                <a:off x="593124" y="494270"/>
                <a:ext cx="3509319" cy="3484606"/>
              </a:xfrm>
              <a:prstGeom prst="roundRect">
                <a:avLst/>
              </a:prstGeom>
              <a:noFill/>
              <a:ln w="1016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E35F736-2D7D-493C-B0A2-7655732F6DFD}"/>
                  </a:ext>
                </a:extLst>
              </p:cNvPr>
              <p:cNvSpPr txBox="1"/>
              <p:nvPr/>
            </p:nvSpPr>
            <p:spPr>
              <a:xfrm>
                <a:off x="1386252" y="848657"/>
                <a:ext cx="2727829" cy="645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000" dirty="0">
                    <a:latin typeface="Zoombieland" pitchFamily="2" charset="0"/>
                  </a:rPr>
                  <a:t>TRISTEZA</a:t>
                </a:r>
              </a:p>
            </p:txBody>
          </p:sp>
        </p:grp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66B1448-B9B1-46DF-BA65-8F281A345D9A}"/>
                </a:ext>
              </a:extLst>
            </p:cNvPr>
            <p:cNvCxnSpPr/>
            <p:nvPr/>
          </p:nvCxnSpPr>
          <p:spPr>
            <a:xfrm>
              <a:off x="2031305" y="7974127"/>
              <a:ext cx="5711098" cy="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86DEA86B-4836-485A-B391-0D27C4D41F81}"/>
                </a:ext>
              </a:extLst>
            </p:cNvPr>
            <p:cNvCxnSpPr/>
            <p:nvPr/>
          </p:nvCxnSpPr>
          <p:spPr>
            <a:xfrm>
              <a:off x="1993427" y="9479077"/>
              <a:ext cx="5711098" cy="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45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48620F6-1CB1-468C-A0C9-D8FC11827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45" y="9588485"/>
            <a:ext cx="1652412" cy="1598066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9A4771CA-8233-435C-913D-856125953262}"/>
              </a:ext>
            </a:extLst>
          </p:cNvPr>
          <p:cNvGrpSpPr/>
          <p:nvPr/>
        </p:nvGrpSpPr>
        <p:grpSpPr>
          <a:xfrm>
            <a:off x="1782246" y="897493"/>
            <a:ext cx="6591300" cy="5414486"/>
            <a:chOff x="1782246" y="897493"/>
            <a:chExt cx="6591300" cy="5414486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BA55A7C-453D-485E-BB65-7CE4C8073337}"/>
                </a:ext>
              </a:extLst>
            </p:cNvPr>
            <p:cNvSpPr/>
            <p:nvPr/>
          </p:nvSpPr>
          <p:spPr>
            <a:xfrm>
              <a:off x="1782246" y="1314450"/>
              <a:ext cx="6591300" cy="47625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CF1E4FF-D259-424F-B1BA-59F39D15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4121" y1="84646" x2="41253" y2="84646"/>
                          <a14:foregroundMark x1="56566" y1="85333" x2="59434" y2="85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147" y="897493"/>
              <a:ext cx="5312807" cy="5312807"/>
            </a:xfrm>
            <a:prstGeom prst="rect">
              <a:avLst/>
            </a:prstGeom>
          </p:spPr>
        </p:pic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E4CF8BC3-44CE-4612-861A-E9FD5B685ACA}"/>
                </a:ext>
              </a:extLst>
            </p:cNvPr>
            <p:cNvSpPr/>
            <p:nvPr/>
          </p:nvSpPr>
          <p:spPr>
            <a:xfrm>
              <a:off x="1782246" y="1142490"/>
              <a:ext cx="6591300" cy="5067810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98AF7C2-87AC-4C92-864D-313D6D7632F1}"/>
                </a:ext>
              </a:extLst>
            </p:cNvPr>
            <p:cNvCxnSpPr>
              <a:cxnSpLocks/>
            </p:cNvCxnSpPr>
            <p:nvPr/>
          </p:nvCxnSpPr>
          <p:spPr>
            <a:xfrm>
              <a:off x="2762250" y="1142490"/>
              <a:ext cx="0" cy="506781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BDF36F1B-1284-4B9B-86F8-82938E48D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20596" y="1142490"/>
              <a:ext cx="0" cy="506781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A06BE2D4-B29B-46B1-8AAD-7639D8477FDE}"/>
                </a:ext>
              </a:extLst>
            </p:cNvPr>
            <p:cNvCxnSpPr>
              <a:cxnSpLocks/>
            </p:cNvCxnSpPr>
            <p:nvPr/>
          </p:nvCxnSpPr>
          <p:spPr>
            <a:xfrm>
              <a:off x="4819650" y="1142490"/>
              <a:ext cx="0" cy="506781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8B83B654-C097-4289-AC68-7F7F527262B2}"/>
                </a:ext>
              </a:extLst>
            </p:cNvPr>
            <p:cNvCxnSpPr>
              <a:cxnSpLocks/>
            </p:cNvCxnSpPr>
            <p:nvPr/>
          </p:nvCxnSpPr>
          <p:spPr>
            <a:xfrm>
              <a:off x="5981700" y="1142490"/>
              <a:ext cx="0" cy="506781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5E1E0655-FEE2-4C5F-B4F1-A5D3570B6521}"/>
                </a:ext>
              </a:extLst>
            </p:cNvPr>
            <p:cNvCxnSpPr>
              <a:cxnSpLocks/>
            </p:cNvCxnSpPr>
            <p:nvPr/>
          </p:nvCxnSpPr>
          <p:spPr>
            <a:xfrm>
              <a:off x="7124700" y="1142490"/>
              <a:ext cx="0" cy="506781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8A72D8E-8383-4B87-96E3-07CC5F53D84D}"/>
                </a:ext>
              </a:extLst>
            </p:cNvPr>
            <p:cNvSpPr txBox="1"/>
            <p:nvPr/>
          </p:nvSpPr>
          <p:spPr>
            <a:xfrm>
              <a:off x="2144196" y="5168979"/>
              <a:ext cx="332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600" dirty="0">
                  <a:latin typeface="Zoombieland" pitchFamily="2" charset="0"/>
                </a:rPr>
                <a:t>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D521747-3F12-4B91-8893-659141CF81A7}"/>
                </a:ext>
              </a:extLst>
            </p:cNvPr>
            <p:cNvSpPr txBox="1"/>
            <p:nvPr/>
          </p:nvSpPr>
          <p:spPr>
            <a:xfrm>
              <a:off x="3139022" y="5168979"/>
              <a:ext cx="332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600" dirty="0">
                  <a:latin typeface="Zoombieland" pitchFamily="2" charset="0"/>
                </a:rPr>
                <a:t>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ADF940B-6365-4014-B49B-1112845179BC}"/>
                </a:ext>
              </a:extLst>
            </p:cNvPr>
            <p:cNvSpPr txBox="1"/>
            <p:nvPr/>
          </p:nvSpPr>
          <p:spPr>
            <a:xfrm>
              <a:off x="4151299" y="5168979"/>
              <a:ext cx="332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600" dirty="0">
                  <a:latin typeface="Zoombieland" pitchFamily="2" charset="0"/>
                </a:rPr>
                <a:t>F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E5970A5-EA05-480D-AED4-EC5A474972A0}"/>
                </a:ext>
              </a:extLst>
            </p:cNvPr>
            <p:cNvSpPr txBox="1"/>
            <p:nvPr/>
          </p:nvSpPr>
          <p:spPr>
            <a:xfrm>
              <a:off x="5013837" y="5203983"/>
              <a:ext cx="332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600" dirty="0">
                  <a:latin typeface="Zoombieland" pitchFamily="2" charset="0"/>
                </a:rPr>
                <a:t>A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F7FED2A-5534-465E-A396-664CB35DE6C3}"/>
                </a:ext>
              </a:extLst>
            </p:cNvPr>
            <p:cNvSpPr txBox="1"/>
            <p:nvPr/>
          </p:nvSpPr>
          <p:spPr>
            <a:xfrm>
              <a:off x="6220903" y="5186991"/>
              <a:ext cx="332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600" dirty="0">
                  <a:latin typeface="Zoombieland" pitchFamily="2" charset="0"/>
                </a:rPr>
                <a:t>D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664A2D4-E05D-4F3A-9DFE-9BE07CF8F251}"/>
                </a:ext>
              </a:extLst>
            </p:cNvPr>
            <p:cNvSpPr txBox="1"/>
            <p:nvPr/>
          </p:nvSpPr>
          <p:spPr>
            <a:xfrm>
              <a:off x="7261820" y="5168979"/>
              <a:ext cx="3322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600" dirty="0">
                  <a:latin typeface="Zoombieland" pitchFamily="2" charset="0"/>
                </a:rPr>
                <a:t>O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A2918A0-2BB7-4B83-8E09-1C4F89B29634}"/>
              </a:ext>
            </a:extLst>
          </p:cNvPr>
          <p:cNvSpPr txBox="1"/>
          <p:nvPr/>
        </p:nvSpPr>
        <p:spPr>
          <a:xfrm>
            <a:off x="6201853" y="1081721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Bradley Hand ITC" panose="03070402050302030203" pitchFamily="66" charset="0"/>
              </a:rPr>
              <a:t>La clase de la Seño Ana</a:t>
            </a:r>
          </a:p>
        </p:txBody>
      </p:sp>
    </p:spTree>
    <p:extLst>
      <p:ext uri="{BB962C8B-B14F-4D97-AF65-F5344CB8AC3E}">
        <p14:creationId xmlns:p14="http://schemas.microsoft.com/office/powerpoint/2010/main" val="45712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9D53E303-E0AB-4A9D-A700-D6FC26E39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0000" l="9953" r="89891">
                        <a14:foregroundMark x1="78538" y1="8333" x2="78538" y2="8333"/>
                        <a14:foregroundMark x1="82271" y1="11000" x2="82271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14" y="9039391"/>
            <a:ext cx="2059131" cy="288214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071FF17-7E2E-48B5-8516-E118F3272492}"/>
              </a:ext>
            </a:extLst>
          </p:cNvPr>
          <p:cNvGrpSpPr/>
          <p:nvPr/>
        </p:nvGrpSpPr>
        <p:grpSpPr>
          <a:xfrm>
            <a:off x="593124" y="494270"/>
            <a:ext cx="3509319" cy="3484606"/>
            <a:chOff x="593124" y="494270"/>
            <a:chExt cx="3509319" cy="3484606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ACD89BA-7C8B-4052-8BBE-C4CCC3137167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A49FC81-9E5A-489C-BAFE-645A03F35C82}"/>
                </a:ext>
              </a:extLst>
            </p:cNvPr>
            <p:cNvSpPr txBox="1"/>
            <p:nvPr/>
          </p:nvSpPr>
          <p:spPr>
            <a:xfrm>
              <a:off x="1374614" y="708127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CALMA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45E4B1A9-1EBF-414B-9BE8-C11CE08D23A1}"/>
              </a:ext>
            </a:extLst>
          </p:cNvPr>
          <p:cNvGrpSpPr/>
          <p:nvPr/>
        </p:nvGrpSpPr>
        <p:grpSpPr>
          <a:xfrm>
            <a:off x="4967666" y="494270"/>
            <a:ext cx="3509319" cy="3484606"/>
            <a:chOff x="593124" y="494270"/>
            <a:chExt cx="3509319" cy="348460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8927585-95BA-4CC0-982D-AAF7DC05E25D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7F3A1C3-9E02-4D8A-8FC5-62EB4FA4F509}"/>
                </a:ext>
              </a:extLst>
            </p:cNvPr>
            <p:cNvSpPr txBox="1"/>
            <p:nvPr/>
          </p:nvSpPr>
          <p:spPr>
            <a:xfrm>
              <a:off x="1374614" y="708127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CALMA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A499894-40C9-4F08-A6FF-FA458C5AAEC5}"/>
              </a:ext>
            </a:extLst>
          </p:cNvPr>
          <p:cNvGrpSpPr/>
          <p:nvPr/>
        </p:nvGrpSpPr>
        <p:grpSpPr>
          <a:xfrm>
            <a:off x="593124" y="4317918"/>
            <a:ext cx="3555627" cy="3484606"/>
            <a:chOff x="593124" y="494270"/>
            <a:chExt cx="3555627" cy="348460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2B632D4A-9712-48AE-BBC3-C975C3349227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EA1A004-BEA7-4930-B34E-B7868223C13C}"/>
                </a:ext>
              </a:extLst>
            </p:cNvPr>
            <p:cNvSpPr txBox="1"/>
            <p:nvPr/>
          </p:nvSpPr>
          <p:spPr>
            <a:xfrm>
              <a:off x="1420922" y="644395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MIEDO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C26FCCF-87A6-4E93-AA7D-DA1C5EFCDDFB}"/>
              </a:ext>
            </a:extLst>
          </p:cNvPr>
          <p:cNvGrpSpPr/>
          <p:nvPr/>
        </p:nvGrpSpPr>
        <p:grpSpPr>
          <a:xfrm>
            <a:off x="4967666" y="4317918"/>
            <a:ext cx="3634423" cy="3484606"/>
            <a:chOff x="593124" y="494270"/>
            <a:chExt cx="3634423" cy="3484606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7DC16F25-7E2B-4C8B-BB39-13A4C6DAE4A1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7AF35F6-58B6-4978-8387-3BFF9A8D84E5}"/>
                </a:ext>
              </a:extLst>
            </p:cNvPr>
            <p:cNvSpPr txBox="1"/>
            <p:nvPr/>
          </p:nvSpPr>
          <p:spPr>
            <a:xfrm>
              <a:off x="1499718" y="743177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MIEDO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ADB13A9-E631-4699-B1CE-06E01B28D124}"/>
              </a:ext>
            </a:extLst>
          </p:cNvPr>
          <p:cNvGrpSpPr/>
          <p:nvPr/>
        </p:nvGrpSpPr>
        <p:grpSpPr>
          <a:xfrm>
            <a:off x="718229" y="8291691"/>
            <a:ext cx="3509319" cy="3484606"/>
            <a:chOff x="593124" y="494270"/>
            <a:chExt cx="3509319" cy="3484606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54561239-9094-4619-BF1B-10557C67E0F1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F088CF0-2C61-4FEB-94FF-13CAA2B25B34}"/>
                </a:ext>
              </a:extLst>
            </p:cNvPr>
            <p:cNvSpPr txBox="1"/>
            <p:nvPr/>
          </p:nvSpPr>
          <p:spPr>
            <a:xfrm>
              <a:off x="1040068" y="679320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>
                  <a:latin typeface="Zoombieland" pitchFamily="2" charset="0"/>
                </a:rPr>
                <a:t>ASCO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136D5C3-B610-4612-8F80-6712270C28AF}"/>
              </a:ext>
            </a:extLst>
          </p:cNvPr>
          <p:cNvGrpSpPr/>
          <p:nvPr/>
        </p:nvGrpSpPr>
        <p:grpSpPr>
          <a:xfrm>
            <a:off x="5092771" y="8291691"/>
            <a:ext cx="3790200" cy="3484606"/>
            <a:chOff x="593124" y="494270"/>
            <a:chExt cx="3790200" cy="3484606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C02045B7-1035-43E7-9F57-AAA66BB17BCF}"/>
                </a:ext>
              </a:extLst>
            </p:cNvPr>
            <p:cNvSpPr/>
            <p:nvPr/>
          </p:nvSpPr>
          <p:spPr>
            <a:xfrm>
              <a:off x="593124" y="494270"/>
              <a:ext cx="3509319" cy="3484606"/>
            </a:xfrm>
            <a:prstGeom prst="roundRect">
              <a:avLst/>
            </a:prstGeom>
            <a:no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4D2F275-1CCA-40D7-90AF-DC37D71E8471}"/>
                </a:ext>
              </a:extLst>
            </p:cNvPr>
            <p:cNvSpPr txBox="1"/>
            <p:nvPr/>
          </p:nvSpPr>
          <p:spPr>
            <a:xfrm>
              <a:off x="1655495" y="679320"/>
              <a:ext cx="272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latin typeface="Zoombieland" pitchFamily="2" charset="0"/>
                </a:rPr>
                <a:t>ASCO</a:t>
              </a: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5B533AB4-2E62-4222-9F5C-8C6C8357C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65" y="1336374"/>
            <a:ext cx="1490720" cy="244452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996282C-F687-4DC5-98D6-8968B15D3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91" y="1291366"/>
            <a:ext cx="1490720" cy="244452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81447C3-C17D-4596-9545-D01F500E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0000" l="9953" r="89891">
                        <a14:foregroundMark x1="78538" y1="8333" x2="78538" y2="8333"/>
                        <a14:foregroundMark x1="82271" y1="11000" x2="82271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51" y="8986226"/>
            <a:ext cx="2059131" cy="288214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72DE2E3-2ABE-4D37-A874-BE05A7603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5" y="5100466"/>
            <a:ext cx="2438400" cy="24384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0CFA648-54B4-4A60-8DA8-89AB9A0AE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25" y="5181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8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26</Words>
  <Application>Microsoft Office PowerPoint</Application>
  <PresentationFormat>Papel A3 (297 x 420 mm)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Zoombieland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Fernández Moreno</dc:creator>
  <cp:lastModifiedBy>Ana Fernández Moreno</cp:lastModifiedBy>
  <cp:revision>6</cp:revision>
  <dcterms:created xsi:type="dcterms:W3CDTF">2021-09-26T18:45:10Z</dcterms:created>
  <dcterms:modified xsi:type="dcterms:W3CDTF">2021-09-30T17:12:20Z</dcterms:modified>
</cp:coreProperties>
</file>