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</p:sldMasterIdLst>
  <p:notesMasterIdLst>
    <p:notesMasterId r:id="rId3"/>
  </p:notesMasterIdLst>
  <p:sldIdLst>
    <p:sldId id="256" r:id="rId2"/>
  </p:sldIdLst>
  <p:sldSz cx="9144000" cy="5143500" type="screen16x9"/>
  <p:notesSz cx="6858000" cy="9144000"/>
  <p:embeddedFontLst>
    <p:embeddedFont>
      <p:font typeface="Concert One" panose="020B0604020202020204" charset="0"/>
      <p:regular r:id="rId4"/>
    </p:embeddedFont>
    <p:embeddedFont>
      <p:font typeface="Coming Soon" panose="020B0604020202020204" charset="0"/>
      <p:regular r:id="rId5"/>
    </p:embeddedFont>
    <p:embeddedFont>
      <p:font typeface="Kids On The Moon" pitchFamily="2" charset="0"/>
      <p:regular r:id="rId6"/>
    </p:embeddedFont>
    <p:embeddedFont>
      <p:font typeface="Roboto Mono Regular" panose="020B0604020202020204" charset="0"/>
      <p:regular r:id="rId7"/>
      <p:bold r:id="rId8"/>
      <p:italic r:id="rId9"/>
      <p:boldItalic r:id="rId1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3139787-53CE-4D0E-84C0-E64014F1D2D1}">
  <a:tblStyle styleId="{D3139787-53CE-4D0E-84C0-E64014F1D2D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7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presProps" Target="presProps.xml"/><Relationship Id="rId5" Type="http://schemas.openxmlformats.org/officeDocument/2006/relationships/font" Target="fonts/font2.fntdata"/><Relationship Id="rId10" Type="http://schemas.openxmlformats.org/officeDocument/2006/relationships/font" Target="fonts/font7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2"/>
          <p:cNvPicPr preferRelativeResize="0"/>
          <p:nvPr/>
        </p:nvPicPr>
        <p:blipFill rotWithShape="1">
          <a:blip r:embed="rId3">
            <a:alphaModFix/>
          </a:blip>
          <a:srcRect b="61089"/>
          <a:stretch/>
        </p:blipFill>
        <p:spPr>
          <a:xfrm rot="-620881">
            <a:off x="1853551" y="40483"/>
            <a:ext cx="2068426" cy="177279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1;p2"/>
          <p:cNvPicPr preferRelativeResize="0"/>
          <p:nvPr/>
        </p:nvPicPr>
        <p:blipFill rotWithShape="1">
          <a:blip r:embed="rId4">
            <a:alphaModFix/>
          </a:blip>
          <a:srcRect r="1545" b="6838"/>
          <a:stretch/>
        </p:blipFill>
        <p:spPr>
          <a:xfrm>
            <a:off x="1047887" y="524012"/>
            <a:ext cx="7048226" cy="4102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93925" y="2989525"/>
            <a:ext cx="1584774" cy="1852801"/>
          </a:xfrm>
          <a:prstGeom prst="rect">
            <a:avLst/>
          </a:prstGeom>
          <a:noFill/>
          <a:ln>
            <a:noFill/>
          </a:ln>
          <a:effectLst>
            <a:outerShdw blurRad="57150" dist="19050" dir="3300000" algn="bl" rotWithShape="0">
              <a:srgbClr val="000000">
                <a:alpha val="34000"/>
              </a:srgbClr>
            </a:outerShdw>
          </a:effectLst>
        </p:spPr>
      </p:pic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1532100" y="1728423"/>
            <a:ext cx="6079800" cy="165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6000"/>
              <a:buNone/>
              <a:defRPr sz="6000">
                <a:solidFill>
                  <a:srgbClr val="0B5394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1672763" y="3769325"/>
            <a:ext cx="14271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B5394"/>
              </a:buClr>
              <a:buSzPts val="1800"/>
              <a:buFont typeface="Coming Soon"/>
              <a:buNone/>
              <a:defRPr sz="1800" b="1">
                <a:solidFill>
                  <a:srgbClr val="0B5394"/>
                </a:solidFill>
                <a:latin typeface="Coming Soon"/>
                <a:ea typeface="Coming Soon"/>
                <a:cs typeface="Coming Soon"/>
                <a:sym typeface="Coming Soon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23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APTION_ONLY_1_1"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Google Shape;160;p24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5775" y="186275"/>
            <a:ext cx="8632448" cy="47709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SECTION_TITLE_AND_DESCRIPTION_1_1_3_1"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Google Shape;163;p25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4425" y="201113"/>
            <a:ext cx="8635149" cy="4741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IG_NUMBER_1_1_2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Google Shape;166;p26"/>
          <p:cNvPicPr preferRelativeResize="0"/>
          <p:nvPr/>
        </p:nvPicPr>
        <p:blipFill rotWithShape="1">
          <a:blip r:embed="rId2">
            <a:alphaModFix amt="28000"/>
          </a:blip>
          <a:srcRect t="3044" b="39510"/>
          <a:stretch/>
        </p:blipFill>
        <p:spPr>
          <a:xfrm>
            <a:off x="-247650" y="-187450"/>
            <a:ext cx="9736454" cy="5520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26"/>
          <p:cNvPicPr preferRelativeResize="0"/>
          <p:nvPr/>
        </p:nvPicPr>
        <p:blipFill rotWithShape="1">
          <a:blip r:embed="rId3">
            <a:alphaModFix/>
          </a:blip>
          <a:srcRect r="1545" b="6838"/>
          <a:stretch/>
        </p:blipFill>
        <p:spPr>
          <a:xfrm>
            <a:off x="384887" y="134900"/>
            <a:ext cx="8374226" cy="48737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Concert One"/>
              <a:buNone/>
              <a:defRPr sz="2800" b="1">
                <a:solidFill>
                  <a:schemeClr val="accent2"/>
                </a:solidFill>
                <a:latin typeface="Concert One"/>
                <a:ea typeface="Concert One"/>
                <a:cs typeface="Concert One"/>
                <a:sym typeface="Concert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None/>
              <a:defRPr sz="28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24900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Roboto Mono Regular"/>
              <a:buChar char="●"/>
              <a:defRPr sz="1800"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Regular"/>
              <a:buChar char="○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Regular"/>
              <a:buChar char="■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Regular"/>
              <a:buChar char="●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Regular"/>
              <a:buChar char="○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Regular"/>
              <a:buChar char="■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Regular"/>
              <a:buChar char="●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Roboto Mono Regular"/>
              <a:buChar char="○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Font typeface="Roboto Mono Regular"/>
              <a:buChar char="■"/>
              <a:defRPr>
                <a:solidFill>
                  <a:schemeClr val="accent2"/>
                </a:solidFill>
                <a:latin typeface="Roboto Mono Regular"/>
                <a:ea typeface="Roboto Mono Regular"/>
                <a:cs typeface="Roboto Mono Regular"/>
                <a:sym typeface="Roboto Mono Regular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69" r:id="rId3"/>
    <p:sldLayoutId id="2147483670" r:id="rId4"/>
    <p:sldLayoutId id="2147483671" r:id="rId5"/>
    <p:sldLayoutId id="2147483672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9"/>
          <p:cNvSpPr txBox="1">
            <a:spLocks noGrp="1"/>
          </p:cNvSpPr>
          <p:nvPr>
            <p:ph type="ctrTitle"/>
          </p:nvPr>
        </p:nvSpPr>
        <p:spPr>
          <a:xfrm>
            <a:off x="1708745" y="1517073"/>
            <a:ext cx="6079800" cy="158589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dirty="0" smtClean="0">
                <a:latin typeface="Kids On The Moon" pitchFamily="2" charset="0"/>
              </a:rPr>
              <a:t>Sin desequilibrio </a:t>
            </a:r>
            <a:br>
              <a:rPr lang="en" sz="5000" dirty="0" smtClean="0">
                <a:latin typeface="Kids On The Moon" pitchFamily="2" charset="0"/>
              </a:rPr>
            </a:br>
            <a:r>
              <a:rPr lang="en" sz="5000" dirty="0" smtClean="0">
                <a:latin typeface="Kids On The Moon" pitchFamily="2" charset="0"/>
              </a:rPr>
              <a:t>no hay aprendizaje</a:t>
            </a:r>
            <a:endParaRPr sz="5000" dirty="0">
              <a:solidFill>
                <a:schemeClr val="accent2"/>
              </a:solidFill>
              <a:latin typeface="Kids On The Moon" pitchFamily="2" charset="0"/>
            </a:endParaRPr>
          </a:p>
        </p:txBody>
      </p:sp>
      <p:sp>
        <p:nvSpPr>
          <p:cNvPr id="177" name="Google Shape;177;p29"/>
          <p:cNvSpPr txBox="1">
            <a:spLocks noGrp="1"/>
          </p:cNvSpPr>
          <p:nvPr>
            <p:ph type="subTitle" idx="1"/>
          </p:nvPr>
        </p:nvSpPr>
        <p:spPr>
          <a:xfrm>
            <a:off x="1672763" y="3769325"/>
            <a:ext cx="14271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Here starts the lesson!</a:t>
            </a:r>
            <a:endParaRPr b="0"/>
          </a:p>
        </p:txBody>
      </p:sp>
      <p:sp>
        <p:nvSpPr>
          <p:cNvPr id="180" name="Google Shape;180;p29"/>
          <p:cNvSpPr/>
          <p:nvPr/>
        </p:nvSpPr>
        <p:spPr>
          <a:xfrm>
            <a:off x="1889900" y="4413504"/>
            <a:ext cx="992850" cy="102600"/>
          </a:xfrm>
          <a:custGeom>
            <a:avLst/>
            <a:gdLst/>
            <a:ahLst/>
            <a:cxnLst/>
            <a:rect l="l" t="t" r="r" b="b"/>
            <a:pathLst>
              <a:path w="39714" h="4104" extrusionOk="0">
                <a:moveTo>
                  <a:pt x="0" y="4104"/>
                </a:moveTo>
                <a:cubicBezTo>
                  <a:pt x="11382" y="-2730"/>
                  <a:pt x="26437" y="1070"/>
                  <a:pt x="39714" y="1070"/>
                </a:cubicBezTo>
              </a:path>
            </a:pathLst>
          </a:custGeom>
          <a:noFill/>
          <a:ln w="2857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181" name="Google Shape;181;p29"/>
          <p:cNvPicPr preferRelativeResize="0"/>
          <p:nvPr/>
        </p:nvPicPr>
        <p:blipFill rotWithShape="1">
          <a:blip r:embed="rId3">
            <a:alphaModFix/>
          </a:blip>
          <a:srcRect t="16970" r="8892" b="21025"/>
          <a:stretch/>
        </p:blipFill>
        <p:spPr>
          <a:xfrm>
            <a:off x="6539175" y="3603223"/>
            <a:ext cx="2036850" cy="810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9"/>
          <p:cNvPicPr preferRelativeResize="0"/>
          <p:nvPr/>
        </p:nvPicPr>
        <p:blipFill rotWithShape="1">
          <a:blip r:embed="rId4">
            <a:alphaModFix/>
          </a:blip>
          <a:srcRect t="16734" r="8892" b="18300"/>
          <a:stretch/>
        </p:blipFill>
        <p:spPr>
          <a:xfrm>
            <a:off x="6539175" y="3055100"/>
            <a:ext cx="2036850" cy="8460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Notebook Lesson by Slidesgo">
  <a:themeElements>
    <a:clrScheme name="Simple Light">
      <a:dk1>
        <a:srgbClr val="595959"/>
      </a:dk1>
      <a:lt1>
        <a:srgbClr val="F1C232"/>
      </a:lt1>
      <a:dk2>
        <a:srgbClr val="595959"/>
      </a:dk2>
      <a:lt2>
        <a:srgbClr val="A8D68C"/>
      </a:lt2>
      <a:accent1>
        <a:srgbClr val="F1C232"/>
      </a:accent1>
      <a:accent2>
        <a:srgbClr val="B44141"/>
      </a:accent2>
      <a:accent3>
        <a:srgbClr val="F1C232"/>
      </a:accent3>
      <a:accent4>
        <a:srgbClr val="DF7070"/>
      </a:accent4>
      <a:accent5>
        <a:srgbClr val="7A9E64"/>
      </a:accent5>
      <a:accent6>
        <a:srgbClr val="595959"/>
      </a:accent6>
      <a:hlink>
        <a:srgbClr val="59595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</Words>
  <Application>Microsoft Office PowerPoint</Application>
  <PresentationFormat>Presentación en pantalla (16:9)</PresentationFormat>
  <Paragraphs>2</Paragraphs>
  <Slides>1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7" baseType="lpstr">
      <vt:lpstr>Concert One</vt:lpstr>
      <vt:lpstr>Coming Soon</vt:lpstr>
      <vt:lpstr>Arial</vt:lpstr>
      <vt:lpstr>Kids On The Moon</vt:lpstr>
      <vt:lpstr>Roboto Mono Regular</vt:lpstr>
      <vt:lpstr>Notebook Lesson by Slidesgo</vt:lpstr>
      <vt:lpstr>Sin desequilibrio  no hay aprendizaje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 desequilibrio  no hay aprendizaje</dc:title>
  <dc:creator>Cecilia Rodríguez</dc:creator>
  <cp:lastModifiedBy>Cecilia Rodríguez</cp:lastModifiedBy>
  <cp:revision>1</cp:revision>
  <dcterms:modified xsi:type="dcterms:W3CDTF">2021-09-10T09:09:24Z</dcterms:modified>
</cp:coreProperties>
</file>