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oncert One" panose="020B0604020202020204" charset="0"/>
      <p:regular r:id="rId4"/>
    </p:embeddedFont>
    <p:embeddedFont>
      <p:font typeface="Coming Soon" panose="020B0604020202020204" charset="0"/>
      <p:regular r:id="rId5"/>
    </p:embeddedFont>
    <p:embeddedFont>
      <p:font typeface="Kids On The Moon" pitchFamily="2" charset="0"/>
      <p:regular r:id="rId6"/>
    </p:embeddedFont>
    <p:embeddedFont>
      <p:font typeface="Roboto Mono Regular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3139787-53CE-4D0E-84C0-E64014F1D2D1}">
  <a:tblStyle styleId="{D3139787-53CE-4D0E-84C0-E64014F1D2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Regular"/>
              <a:buChar char="●"/>
              <a:defRPr sz="1800"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69" r:id="rId3"/>
    <p:sldLayoutId id="2147483670" r:id="rId4"/>
    <p:sldLayoutId id="2147483671" r:id="rId5"/>
    <p:sldLayoutId id="2147483672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1708745" y="1517073"/>
            <a:ext cx="6079800" cy="15858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 smtClean="0">
                <a:latin typeface="Kids On The Moon" pitchFamily="2" charset="0"/>
              </a:rPr>
              <a:t>Sin desequilibrio </a:t>
            </a:r>
            <a:br>
              <a:rPr lang="en" sz="5000" dirty="0" smtClean="0">
                <a:latin typeface="Kids On The Moon" pitchFamily="2" charset="0"/>
              </a:rPr>
            </a:br>
            <a:r>
              <a:rPr lang="en" sz="5000" dirty="0" smtClean="0">
                <a:latin typeface="Kids On The Moon" pitchFamily="2" charset="0"/>
              </a:rPr>
              <a:t>no hay aprendizaje</a:t>
            </a:r>
            <a:endParaRPr sz="5000" dirty="0">
              <a:solidFill>
                <a:schemeClr val="accent2"/>
              </a:solidFill>
              <a:latin typeface="Kids On The Moon" pitchFamily="2" charset="0"/>
            </a:endParaRPr>
          </a:p>
        </p:txBody>
      </p:sp>
      <p:sp>
        <p:nvSpPr>
          <p:cNvPr id="177" name="Google Shape;177;p29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Here starts the lesson!</a:t>
            </a:r>
            <a:endParaRPr b="0"/>
          </a:p>
        </p:txBody>
      </p:sp>
      <p:sp>
        <p:nvSpPr>
          <p:cNvPr id="180" name="Google Shape;180;p29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1" name="Google Shape;181;p29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Concert One</vt:lpstr>
      <vt:lpstr>Coming Soon</vt:lpstr>
      <vt:lpstr>Arial</vt:lpstr>
      <vt:lpstr>Kids On The Moon</vt:lpstr>
      <vt:lpstr>Roboto Mono Regular</vt:lpstr>
      <vt:lpstr>Notebook Lesson by Slidesgo</vt:lpstr>
      <vt:lpstr>Sin desequilibrio  no hay 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desequilibrio  no hay aprendizaje</dc:title>
  <dc:creator>Cecilia Rodríguez</dc:creator>
  <cp:lastModifiedBy>Cecilia Rodríguez</cp:lastModifiedBy>
  <cp:revision>1</cp:revision>
  <dcterms:modified xsi:type="dcterms:W3CDTF">2021-09-10T09:09:24Z</dcterms:modified>
</cp:coreProperties>
</file>