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2" r:id="rId4"/>
    <p:sldId id="257" r:id="rId5"/>
    <p:sldId id="258" r:id="rId6"/>
    <p:sldId id="259" r:id="rId7"/>
    <p:sldId id="261" r:id="rId8"/>
    <p:sldId id="260" r:id="rId9"/>
  </p:sldIdLst>
  <p:sldSz cx="8640763" cy="4319588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EICHotAugust" panose="02000603000000000000" pitchFamily="2" charset="0"/>
      <p:regular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4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48F5-EA6D-499C-8DD4-CE7D20B5CC61}" type="datetimeFigureOut">
              <a:rPr lang="es-ES" smtClean="0"/>
              <a:t>17/08/2023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CE30-955B-4481-BF65-07FF48B6D3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41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80098" y="706931"/>
            <a:ext cx="6480572" cy="1503858"/>
          </a:xfrm>
        </p:spPr>
        <p:txBody>
          <a:bodyPr anchor="b" anchorCtr="1"/>
          <a:lstStyle>
            <a:lvl1pPr algn="ctr">
              <a:defRPr sz="3779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80098" y="2268781"/>
            <a:ext cx="6480572" cy="1042900"/>
          </a:xfrm>
        </p:spPr>
        <p:txBody>
          <a:bodyPr anchorCtr="1"/>
          <a:lstStyle>
            <a:lvl1pPr marL="0" indent="0" algn="ctr">
              <a:buNone/>
              <a:defRPr sz="1512"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054DC-E230-43E1-A715-884D6251BC3F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5E1CFB-CF66-400D-A28E-F283B5537F2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8950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8065B-E6D0-4A0D-A5D5-28AB58CDF1CB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6F57EC-8942-4440-AD92-3CD2C725C93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79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183547" y="229980"/>
            <a:ext cx="1863163" cy="366065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94049" y="229980"/>
            <a:ext cx="5481480" cy="36606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F49131-AF3D-4CD3-8C30-AF8B75564D45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CF98EA-F186-4B51-AD9F-1E533BB464F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F61707-08D6-4708-8A86-8334491B7016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3D209-00E4-4E5E-9169-960F33CDEF8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87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89550" y="1076898"/>
            <a:ext cx="7452661" cy="1796823"/>
          </a:xfrm>
        </p:spPr>
        <p:txBody>
          <a:bodyPr anchor="b"/>
          <a:lstStyle>
            <a:lvl1pPr>
              <a:defRPr sz="3779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89550" y="2890729"/>
            <a:ext cx="7452661" cy="944913"/>
          </a:xfrm>
        </p:spPr>
        <p:txBody>
          <a:bodyPr/>
          <a:lstStyle>
            <a:lvl1pPr marL="0" indent="0">
              <a:buNone/>
              <a:defRPr sz="1512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A7E276-93B9-4D90-8BE4-A5412AB36BB8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75987-F705-4858-8AA5-BE7A34F2771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6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94049" y="1149885"/>
            <a:ext cx="3672321" cy="27407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374389" y="1149885"/>
            <a:ext cx="3672321" cy="27407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CF313-7CEE-4DD2-A6A3-9EF05C26A211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8185F7-E0A7-491D-81EC-079465D784A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39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95173" y="229980"/>
            <a:ext cx="7452661" cy="8349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95173" y="1058902"/>
            <a:ext cx="3655451" cy="518949"/>
          </a:xfrm>
        </p:spPr>
        <p:txBody>
          <a:bodyPr anchor="b"/>
          <a:lstStyle>
            <a:lvl1pPr marL="0" indent="0">
              <a:buNone/>
              <a:defRPr sz="1512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95173" y="1577852"/>
            <a:ext cx="3655451" cy="23207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374389" y="1058902"/>
            <a:ext cx="3673446" cy="518949"/>
          </a:xfrm>
        </p:spPr>
        <p:txBody>
          <a:bodyPr anchor="b"/>
          <a:lstStyle>
            <a:lvl1pPr marL="0" indent="0">
              <a:buNone/>
              <a:defRPr sz="1512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374389" y="1577852"/>
            <a:ext cx="3673446" cy="23207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9EF083-ADB9-45C3-A509-51574FF10BA4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B683AF-260D-46F3-BAD7-22000B16D09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51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BD1ABC-2D33-4BE6-B148-1B4C1F4F3A3D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13CCB7-1F5C-43DB-80F5-D32F0908059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76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26EC87-E3BC-48EA-96FB-E8D4CC7AAA62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E89F70-1531-4A42-AFBA-65396275E3A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0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95173" y="287971"/>
            <a:ext cx="2786871" cy="1007906"/>
          </a:xfrm>
        </p:spPr>
        <p:txBody>
          <a:bodyPr anchor="b"/>
          <a:lstStyle>
            <a:lvl1pPr>
              <a:defRPr sz="2016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673446" y="621938"/>
            <a:ext cx="4374389" cy="306970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95173" y="1295878"/>
            <a:ext cx="2786871" cy="2400775"/>
          </a:xfrm>
        </p:spPr>
        <p:txBody>
          <a:bodyPr/>
          <a:lstStyle>
            <a:lvl1pPr marL="0" indent="0">
              <a:buNone/>
              <a:defRPr sz="1008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B5AEF-1E57-474D-9ABB-EF4B9ED1F96B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843306-0C24-4896-8DDC-CB6C5C643AA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51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95173" y="287971"/>
            <a:ext cx="2786871" cy="1007906"/>
          </a:xfrm>
        </p:spPr>
        <p:txBody>
          <a:bodyPr anchor="b"/>
          <a:lstStyle>
            <a:lvl1pPr>
              <a:defRPr sz="2016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673446" y="621938"/>
            <a:ext cx="4374389" cy="3069704"/>
          </a:xfrm>
        </p:spPr>
        <p:txBody>
          <a:bodyPr/>
          <a:lstStyle>
            <a:lvl1pPr marL="0" indent="0">
              <a:buNone/>
              <a:defRPr sz="2016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95173" y="1295878"/>
            <a:ext cx="2786871" cy="2400775"/>
          </a:xfrm>
        </p:spPr>
        <p:txBody>
          <a:bodyPr/>
          <a:lstStyle>
            <a:lvl1pPr marL="0" indent="0">
              <a:buNone/>
              <a:defRPr sz="1008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A7231-8BF5-4E7E-812C-69D66776EF03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6DCB0-3856-4525-BD98-6B0BED6EEE4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7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94049" y="229980"/>
            <a:ext cx="7452661" cy="834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94049" y="1149885"/>
            <a:ext cx="7452661" cy="27407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94049" y="4003618"/>
            <a:ext cx="1944169" cy="2299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756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F1F1130-E30D-4582-9E6A-93F97A8D7803}" type="datetime1">
              <a:rPr lang="es-ES"/>
              <a:pPr lvl="0"/>
              <a:t>17/08/2023</a:t>
            </a:fld>
            <a:endParaRPr lang="es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862254" y="4003618"/>
            <a:ext cx="2916259" cy="2299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756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102541" y="4003618"/>
            <a:ext cx="1944169" cy="2299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756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EC11C0-57DE-4EBC-9900-1CC8DFEDE198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57598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2772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43990" marR="0" lvl="0" indent="-143990" algn="l" defTabSz="575980" rtl="0" fontAlgn="auto" hangingPunct="1">
        <a:lnSpc>
          <a:spcPct val="90000"/>
        </a:lnSpc>
        <a:spcBef>
          <a:spcPts val="630"/>
        </a:spcBef>
        <a:spcAft>
          <a:spcPts val="0"/>
        </a:spcAft>
        <a:buSzPct val="100000"/>
        <a:buFont typeface="Arial" pitchFamily="34"/>
        <a:buChar char="•"/>
        <a:tabLst/>
        <a:defRPr lang="es-ES" sz="1764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431980" marR="0" lvl="1" indent="-143990" algn="l" defTabSz="575980" rtl="0" fontAlgn="auto" hangingPunct="1">
        <a:lnSpc>
          <a:spcPct val="90000"/>
        </a:lnSpc>
        <a:spcBef>
          <a:spcPts val="315"/>
        </a:spcBef>
        <a:spcAft>
          <a:spcPts val="0"/>
        </a:spcAft>
        <a:buSzPct val="100000"/>
        <a:buFont typeface="Arial" pitchFamily="34"/>
        <a:buChar char="•"/>
        <a:tabLst/>
        <a:defRPr lang="es-ES" sz="1512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719980" marR="0" lvl="2" indent="-143990" algn="l" defTabSz="575980" rtl="0" fontAlgn="auto" hangingPunct="1">
        <a:lnSpc>
          <a:spcPct val="90000"/>
        </a:lnSpc>
        <a:spcBef>
          <a:spcPts val="315"/>
        </a:spcBef>
        <a:spcAft>
          <a:spcPts val="0"/>
        </a:spcAft>
        <a:buSzPct val="100000"/>
        <a:buFont typeface="Arial" pitchFamily="34"/>
        <a:buChar char="•"/>
        <a:tabLst/>
        <a:defRPr lang="es-ES" sz="126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007970" marR="0" lvl="3" indent="-143990" algn="l" defTabSz="575980" rtl="0" fontAlgn="auto" hangingPunct="1">
        <a:lnSpc>
          <a:spcPct val="90000"/>
        </a:lnSpc>
        <a:spcBef>
          <a:spcPts val="315"/>
        </a:spcBef>
        <a:spcAft>
          <a:spcPts val="0"/>
        </a:spcAft>
        <a:buSzPct val="100000"/>
        <a:buFont typeface="Arial" pitchFamily="34"/>
        <a:buChar char="•"/>
        <a:tabLst/>
        <a:defRPr lang="es-ES" sz="1134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295951" marR="0" lvl="4" indent="-143990" algn="l" defTabSz="575980" rtl="0" fontAlgn="auto" hangingPunct="1">
        <a:lnSpc>
          <a:spcPct val="90000"/>
        </a:lnSpc>
        <a:spcBef>
          <a:spcPts val="315"/>
        </a:spcBef>
        <a:spcAft>
          <a:spcPts val="0"/>
        </a:spcAft>
        <a:buSzPct val="100000"/>
        <a:buFont typeface="Arial" pitchFamily="34"/>
        <a:buChar char="•"/>
        <a:tabLst/>
        <a:defRPr lang="es-ES" sz="1134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ABE54AF-27E0-9468-BFE5-F35C0D48ACEF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3D0C81-B95F-224F-559E-E4D68B803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B7BD358-395F-7A6D-ED6B-93E92BF93AF3}"/>
              </a:ext>
            </a:extLst>
          </p:cNvPr>
          <p:cNvSpPr txBox="1"/>
          <p:nvPr/>
        </p:nvSpPr>
        <p:spPr>
          <a:xfrm>
            <a:off x="2055044" y="742154"/>
            <a:ext cx="3893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EICHotAugust" panose="02000603000000000000" pitchFamily="2" charset="0"/>
                <a:ea typeface="EICHotAugust" panose="02000603000000000000" pitchFamily="2" charset="0"/>
              </a:rPr>
              <a:t>Relojes para horario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ABE54AF-27E0-9468-BFE5-F35C0D48ACEF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3D0C81-B95F-224F-559E-E4D68B803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B7BD358-395F-7A6D-ED6B-93E92BF93AF3}"/>
              </a:ext>
            </a:extLst>
          </p:cNvPr>
          <p:cNvSpPr txBox="1"/>
          <p:nvPr/>
        </p:nvSpPr>
        <p:spPr>
          <a:xfrm>
            <a:off x="265975" y="3327477"/>
            <a:ext cx="78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n>
                  <a:solidFill>
                    <a:schemeClr val="tx1"/>
                  </a:solidFill>
                </a:ln>
                <a:latin typeface="EICHotAugust" panose="02000603000000000000" pitchFamily="2" charset="0"/>
                <a:ea typeface="EICHotAugust" panose="02000603000000000000" pitchFamily="2" charset="0"/>
              </a:rPr>
              <a:t>Fuente: </a:t>
            </a:r>
            <a:r>
              <a:rPr lang="es-ES" dirty="0" err="1">
                <a:ln>
                  <a:solidFill>
                    <a:schemeClr val="tx1"/>
                  </a:solidFill>
                </a:ln>
                <a:latin typeface="EICHotAugust" panose="02000603000000000000" pitchFamily="2" charset="0"/>
                <a:ea typeface="EICHotAugust" panose="02000603000000000000" pitchFamily="2" charset="0"/>
              </a:rPr>
              <a:t>entreipadsycuadernos</a:t>
            </a:r>
            <a:endParaRPr lang="es-ES" dirty="0">
              <a:ln>
                <a:solidFill>
                  <a:schemeClr val="tx1"/>
                </a:solidFill>
              </a:ln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04349C-4D78-D003-0755-3BB4AC173613}"/>
              </a:ext>
            </a:extLst>
          </p:cNvPr>
          <p:cNvSpPr txBox="1"/>
          <p:nvPr/>
        </p:nvSpPr>
        <p:spPr>
          <a:xfrm>
            <a:off x="2026763" y="555140"/>
            <a:ext cx="4128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EICHotAugust" panose="02000603000000000000" pitchFamily="2" charset="0"/>
                <a:ea typeface="EICHotAugust" panose="02000603000000000000" pitchFamily="2" charset="0"/>
              </a:rPr>
              <a:t>Gracias por descargarte este material.</a:t>
            </a:r>
          </a:p>
          <a:p>
            <a:pPr algn="ctr"/>
            <a:r>
              <a:rPr lang="es-ES" dirty="0">
                <a:latin typeface="EICHotAugust" panose="02000603000000000000" pitchFamily="2" charset="0"/>
                <a:ea typeface="EICHotAugust" panose="02000603000000000000" pitchFamily="2" charset="0"/>
              </a:rPr>
              <a:t>Te agradecería que dejaras una valoración en la plataforma para valorar mi trabajo.</a:t>
            </a:r>
          </a:p>
          <a:p>
            <a:pPr algn="ctr"/>
            <a:r>
              <a:rPr lang="es-ES" dirty="0">
                <a:latin typeface="EICHotAugust" panose="02000603000000000000" pitchFamily="2" charset="0"/>
                <a:ea typeface="EICHotAugust" panose="02000603000000000000" pitchFamily="2" charset="0"/>
              </a:rPr>
              <a:t>Este archivo está en formato editable, para que lo adaptes a tu horario de cole.</a:t>
            </a:r>
          </a:p>
        </p:txBody>
      </p:sp>
    </p:spTree>
    <p:extLst>
      <p:ext uri="{BB962C8B-B14F-4D97-AF65-F5344CB8AC3E}">
        <p14:creationId xmlns:p14="http://schemas.microsoft.com/office/powerpoint/2010/main" val="332686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ABE54AF-27E0-9468-BFE5-F35C0D48ACEF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7"/>
          <p:cNvSpPr txBox="1"/>
          <p:nvPr/>
        </p:nvSpPr>
        <p:spPr>
          <a:xfrm>
            <a:off x="288698" y="2413021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9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</a:p>
        </p:txBody>
      </p:sp>
      <p:sp>
        <p:nvSpPr>
          <p:cNvPr id="3" name="CuadroTexto 8"/>
          <p:cNvSpPr txBox="1"/>
          <p:nvPr/>
        </p:nvSpPr>
        <p:spPr>
          <a:xfrm>
            <a:off x="4681645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10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643051" y="265678"/>
            <a:ext cx="2140967" cy="2152177"/>
            <a:chOff x="643051" y="265678"/>
            <a:chExt cx="2140967" cy="2152177"/>
          </a:xfrm>
        </p:grpSpPr>
        <p:pic>
          <p:nvPicPr>
            <p:cNvPr id="5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51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6" name="Conector recto de flecha 10"/>
            <p:cNvCxnSpPr/>
            <p:nvPr/>
          </p:nvCxnSpPr>
          <p:spPr>
            <a:xfrm flipH="1">
              <a:off x="1151165" y="1374425"/>
              <a:ext cx="562365" cy="0"/>
            </a:xfrm>
            <a:prstGeom prst="straightConnector1">
              <a:avLst/>
            </a:prstGeom>
            <a:noFill/>
            <a:ln w="38103" cap="flat">
              <a:solidFill>
                <a:srgbClr val="CC0099"/>
              </a:solidFill>
              <a:prstDash val="solid"/>
              <a:miter/>
              <a:tailEnd type="arrow"/>
            </a:ln>
          </p:spPr>
        </p:cxnSp>
        <p:cxnSp>
          <p:nvCxnSpPr>
            <p:cNvPr id="7" name="Conector recto de flecha 17"/>
            <p:cNvCxnSpPr/>
            <p:nvPr/>
          </p:nvCxnSpPr>
          <p:spPr>
            <a:xfrm flipV="1">
              <a:off x="1713530" y="710296"/>
              <a:ext cx="0" cy="664129"/>
            </a:xfrm>
            <a:prstGeom prst="straightConnector1">
              <a:avLst/>
            </a:prstGeom>
            <a:noFill/>
            <a:ln w="38103" cap="flat">
              <a:solidFill>
                <a:srgbClr val="00B050"/>
              </a:solidFill>
              <a:prstDash val="solid"/>
              <a:miter/>
              <a:tailEnd type="arrow"/>
            </a:ln>
          </p:spPr>
        </p:cxnSp>
      </p:grpSp>
      <p:grpSp>
        <p:nvGrpSpPr>
          <p:cNvPr id="8" name="Grupo 12"/>
          <p:cNvGrpSpPr/>
          <p:nvPr/>
        </p:nvGrpSpPr>
        <p:grpSpPr>
          <a:xfrm>
            <a:off x="5113388" y="265678"/>
            <a:ext cx="2140967" cy="2152177"/>
            <a:chOff x="5113388" y="265678"/>
            <a:chExt cx="2140967" cy="2152177"/>
          </a:xfrm>
        </p:grpSpPr>
        <p:pic>
          <p:nvPicPr>
            <p:cNvPr id="9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388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0" name="Conector recto de flecha 13"/>
            <p:cNvCxnSpPr/>
            <p:nvPr/>
          </p:nvCxnSpPr>
          <p:spPr>
            <a:xfrm flipH="1" flipV="1">
              <a:off x="5722196" y="1126668"/>
              <a:ext cx="461680" cy="247757"/>
            </a:xfrm>
            <a:prstGeom prst="straightConnector1">
              <a:avLst/>
            </a:prstGeom>
            <a:noFill/>
            <a:ln w="38103" cap="flat">
              <a:solidFill>
                <a:srgbClr val="CC0099"/>
              </a:solidFill>
              <a:prstDash val="solid"/>
              <a:miter/>
              <a:tailEnd type="arrow"/>
            </a:ln>
          </p:spPr>
        </p:cxnSp>
        <p:cxnSp>
          <p:nvCxnSpPr>
            <p:cNvPr id="11" name="Conector recto de flecha 21"/>
            <p:cNvCxnSpPr/>
            <p:nvPr/>
          </p:nvCxnSpPr>
          <p:spPr>
            <a:xfrm flipV="1">
              <a:off x="6172026" y="710296"/>
              <a:ext cx="0" cy="664129"/>
            </a:xfrm>
            <a:prstGeom prst="straightConnector1">
              <a:avLst/>
            </a:prstGeom>
            <a:noFill/>
            <a:ln w="38103" cap="flat">
              <a:solidFill>
                <a:srgbClr val="00B050"/>
              </a:solidFill>
              <a:prstDash val="solid"/>
              <a:miter/>
              <a:tailEnd type="arrow"/>
            </a:ln>
          </p:spPr>
        </p:cxnSp>
      </p:grpSp>
      <p:sp>
        <p:nvSpPr>
          <p:cNvPr id="12" name="CuadroTexto 22"/>
          <p:cNvSpPr txBox="1"/>
          <p:nvPr/>
        </p:nvSpPr>
        <p:spPr>
          <a:xfrm>
            <a:off x="659208" y="3680798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0" cap="none" spc="0" baseline="0" dirty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nueve</a:t>
            </a:r>
            <a:r>
              <a:rPr lang="es-ES" b="0" i="0" u="none" strike="noStrike" kern="1200" cap="none" spc="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1200" cap="none" spc="0" baseline="0" dirty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3" name="CuadroTexto 23"/>
          <p:cNvSpPr txBox="1"/>
          <p:nvPr/>
        </p:nvSpPr>
        <p:spPr>
          <a:xfrm>
            <a:off x="5120287" y="3692350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1200" cap="none" spc="0" baseline="0" dirty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diez</a:t>
            </a:r>
            <a:r>
              <a:rPr lang="es-ES" b="0" i="0" u="none" strike="noStrike" kern="1200" cap="none" spc="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1200" cap="none" spc="0" baseline="0" dirty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015764" y="1113656"/>
            <a:ext cx="1653774" cy="521537"/>
          </a:xfrm>
          <a:custGeom>
            <a:avLst>
              <a:gd name="f0" fmla="val 1819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99FF66"/>
          </a:solidFill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3D0C81-B95F-224F-559E-E4D68B803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46E720E-FDDF-A5A5-15A2-7678E9CEDE46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7"/>
          <p:cNvSpPr txBox="1"/>
          <p:nvPr/>
        </p:nvSpPr>
        <p:spPr>
          <a:xfrm>
            <a:off x="422617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10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sp>
        <p:nvSpPr>
          <p:cNvPr id="3" name="CuadroTexto 8"/>
          <p:cNvSpPr txBox="1"/>
          <p:nvPr/>
        </p:nvSpPr>
        <p:spPr>
          <a:xfrm>
            <a:off x="5099087" y="2470919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11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grpSp>
        <p:nvGrpSpPr>
          <p:cNvPr id="4" name="Grupo 12"/>
          <p:cNvGrpSpPr/>
          <p:nvPr/>
        </p:nvGrpSpPr>
        <p:grpSpPr>
          <a:xfrm>
            <a:off x="5380978" y="265678"/>
            <a:ext cx="2140967" cy="2152177"/>
            <a:chOff x="5380978" y="265678"/>
            <a:chExt cx="2140967" cy="2152177"/>
          </a:xfrm>
        </p:grpSpPr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0978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6" name="Conector recto de flecha 13"/>
            <p:cNvCxnSpPr/>
            <p:nvPr/>
          </p:nvCxnSpPr>
          <p:spPr>
            <a:xfrm flipH="1" flipV="1">
              <a:off x="6193889" y="938896"/>
              <a:ext cx="257577" cy="435529"/>
            </a:xfrm>
            <a:prstGeom prst="straightConnector1">
              <a:avLst/>
            </a:prstGeom>
            <a:noFill/>
            <a:ln w="38103" cap="flat">
              <a:solidFill>
                <a:srgbClr val="CC0099"/>
              </a:solidFill>
              <a:prstDash val="solid"/>
              <a:miter/>
              <a:tailEnd type="arrow"/>
            </a:ln>
          </p:spPr>
        </p:cxnSp>
        <p:cxnSp>
          <p:nvCxnSpPr>
            <p:cNvPr id="7" name="Conector recto de flecha 21"/>
            <p:cNvCxnSpPr/>
            <p:nvPr/>
          </p:nvCxnSpPr>
          <p:spPr>
            <a:xfrm flipV="1">
              <a:off x="6439616" y="710296"/>
              <a:ext cx="0" cy="664129"/>
            </a:xfrm>
            <a:prstGeom prst="straightConnector1">
              <a:avLst/>
            </a:prstGeom>
            <a:noFill/>
            <a:ln w="38103" cap="flat">
              <a:solidFill>
                <a:srgbClr val="00B050"/>
              </a:solidFill>
              <a:prstDash val="solid"/>
              <a:miter/>
              <a:tailEnd type="arrow"/>
            </a:ln>
          </p:spPr>
        </p:cxnSp>
      </p:grpSp>
      <p:grpSp>
        <p:nvGrpSpPr>
          <p:cNvPr id="8" name="Grupo 13"/>
          <p:cNvGrpSpPr/>
          <p:nvPr/>
        </p:nvGrpSpPr>
        <p:grpSpPr>
          <a:xfrm>
            <a:off x="686595" y="265678"/>
            <a:ext cx="2140967" cy="2152177"/>
            <a:chOff x="686595" y="265678"/>
            <a:chExt cx="2140967" cy="2152177"/>
          </a:xfrm>
        </p:grpSpPr>
        <p:pic>
          <p:nvPicPr>
            <p:cNvPr id="9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595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0" name="Conector recto de flecha 12"/>
            <p:cNvCxnSpPr/>
            <p:nvPr/>
          </p:nvCxnSpPr>
          <p:spPr>
            <a:xfrm flipH="1" flipV="1">
              <a:off x="1295403" y="1126668"/>
              <a:ext cx="461680" cy="247757"/>
            </a:xfrm>
            <a:prstGeom prst="straightConnector1">
              <a:avLst/>
            </a:prstGeom>
            <a:noFill/>
            <a:ln w="38103" cap="flat">
              <a:solidFill>
                <a:srgbClr val="CC0099"/>
              </a:solidFill>
              <a:prstDash val="solid"/>
              <a:miter/>
              <a:tailEnd type="arrow"/>
            </a:ln>
          </p:spPr>
        </p:cxnSp>
        <p:cxnSp>
          <p:nvCxnSpPr>
            <p:cNvPr id="11" name="Conector recto de flecha 14"/>
            <p:cNvCxnSpPr/>
            <p:nvPr/>
          </p:nvCxnSpPr>
          <p:spPr>
            <a:xfrm flipV="1">
              <a:off x="1745223" y="710296"/>
              <a:ext cx="0" cy="664129"/>
            </a:xfrm>
            <a:prstGeom prst="straightConnector1">
              <a:avLst/>
            </a:prstGeom>
            <a:noFill/>
            <a:ln w="38103" cap="flat">
              <a:solidFill>
                <a:srgbClr val="00B050"/>
              </a:solidFill>
              <a:prstDash val="solid"/>
              <a:miter/>
              <a:tailEnd type="arrow"/>
            </a:ln>
          </p:spPr>
        </p:cxnSp>
      </p:grpSp>
      <p:sp>
        <p:nvSpPr>
          <p:cNvPr id="12" name="CuadroTexto 16"/>
          <p:cNvSpPr txBox="1"/>
          <p:nvPr/>
        </p:nvSpPr>
        <p:spPr>
          <a:xfrm>
            <a:off x="5469602" y="3791961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once</a:t>
            </a:r>
            <a:r>
              <a:rPr lang="es-ES" b="0" i="0" u="none" strike="noStrike" kern="120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120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3" name="CuadroTexto 22"/>
          <p:cNvSpPr txBox="1"/>
          <p:nvPr/>
        </p:nvSpPr>
        <p:spPr>
          <a:xfrm>
            <a:off x="659209" y="3838038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diez</a:t>
            </a:r>
            <a:r>
              <a:rPr lang="es-ES" b="0" i="0" u="none" strike="noStrike" kern="120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120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277383" y="1169426"/>
            <a:ext cx="1653774" cy="521537"/>
          </a:xfrm>
          <a:custGeom>
            <a:avLst>
              <a:gd name="f0" fmla="val 1819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99FF66"/>
          </a:solidFill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FC273C0-0DBC-E459-F6F4-B13D0E304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7C7AB1F-5FCB-E0F0-EE92-8D3B4C41F218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7"/>
          <p:cNvSpPr txBox="1"/>
          <p:nvPr/>
        </p:nvSpPr>
        <p:spPr>
          <a:xfrm>
            <a:off x="422617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11</a:t>
            </a:r>
            <a:r>
              <a:rPr lang="es-ES" sz="8000" b="0" i="0" u="none" strike="noStrike" kern="1200" cap="none" spc="60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  <a:endParaRPr lang="es-ES" sz="8000" b="0" i="0" u="none" strike="noStrike" kern="1200" cap="none" spc="600" baseline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sp>
        <p:nvSpPr>
          <p:cNvPr id="3" name="CuadroTexto 8"/>
          <p:cNvSpPr txBox="1"/>
          <p:nvPr/>
        </p:nvSpPr>
        <p:spPr>
          <a:xfrm>
            <a:off x="4986790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12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5303199" y="253060"/>
            <a:ext cx="2140967" cy="2152177"/>
            <a:chOff x="5303199" y="253060"/>
            <a:chExt cx="2140967" cy="2152177"/>
          </a:xfrm>
        </p:grpSpPr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199" y="253060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6" name="Conector recto de flecha 21"/>
            <p:cNvCxnSpPr/>
            <p:nvPr/>
          </p:nvCxnSpPr>
          <p:spPr>
            <a:xfrm flipV="1">
              <a:off x="6361837" y="697678"/>
              <a:ext cx="0" cy="664128"/>
            </a:xfrm>
            <a:prstGeom prst="straightConnector1">
              <a:avLst/>
            </a:prstGeom>
            <a:noFill/>
            <a:ln w="38103" cap="flat">
              <a:solidFill>
                <a:srgbClr val="00B050"/>
              </a:solidFill>
              <a:prstDash val="solid"/>
              <a:miter/>
              <a:tailEnd type="arrow"/>
            </a:ln>
          </p:spPr>
        </p:cxnSp>
        <p:cxnSp>
          <p:nvCxnSpPr>
            <p:cNvPr id="7" name="Conector recto de flecha 13"/>
            <p:cNvCxnSpPr/>
            <p:nvPr/>
          </p:nvCxnSpPr>
          <p:spPr>
            <a:xfrm flipH="1" flipV="1">
              <a:off x="6361837" y="926278"/>
              <a:ext cx="11851" cy="435528"/>
            </a:xfrm>
            <a:prstGeom prst="straightConnector1">
              <a:avLst/>
            </a:prstGeom>
            <a:noFill/>
            <a:ln w="38103" cap="flat">
              <a:solidFill>
                <a:srgbClr val="CC0099"/>
              </a:solidFill>
              <a:prstDash val="solid"/>
              <a:miter/>
              <a:tailEnd type="arrow"/>
            </a:ln>
          </p:spPr>
        </p:cxnSp>
      </p:grpSp>
      <p:grpSp>
        <p:nvGrpSpPr>
          <p:cNvPr id="8" name="Grupo 12"/>
          <p:cNvGrpSpPr/>
          <p:nvPr/>
        </p:nvGrpSpPr>
        <p:grpSpPr>
          <a:xfrm>
            <a:off x="498814" y="265678"/>
            <a:ext cx="2140967" cy="2152177"/>
            <a:chOff x="498814" y="265678"/>
            <a:chExt cx="2140967" cy="2152177"/>
          </a:xfrm>
        </p:grpSpPr>
        <p:pic>
          <p:nvPicPr>
            <p:cNvPr id="9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814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0" name="Conector recto de flecha 11"/>
            <p:cNvCxnSpPr/>
            <p:nvPr/>
          </p:nvCxnSpPr>
          <p:spPr>
            <a:xfrm flipH="1" flipV="1">
              <a:off x="1311725" y="938896"/>
              <a:ext cx="257577" cy="435529"/>
            </a:xfrm>
            <a:prstGeom prst="straightConnector1">
              <a:avLst/>
            </a:prstGeom>
            <a:noFill/>
            <a:ln w="38103" cap="flat">
              <a:solidFill>
                <a:srgbClr val="CC0099"/>
              </a:solidFill>
              <a:prstDash val="solid"/>
              <a:miter/>
              <a:tailEnd type="arrow"/>
            </a:ln>
          </p:spPr>
        </p:cxnSp>
        <p:cxnSp>
          <p:nvCxnSpPr>
            <p:cNvPr id="11" name="Conector recto de flecha 12"/>
            <p:cNvCxnSpPr/>
            <p:nvPr/>
          </p:nvCxnSpPr>
          <p:spPr>
            <a:xfrm flipV="1">
              <a:off x="1557451" y="710296"/>
              <a:ext cx="0" cy="664129"/>
            </a:xfrm>
            <a:prstGeom prst="straightConnector1">
              <a:avLst/>
            </a:prstGeom>
            <a:noFill/>
            <a:ln w="38103" cap="flat">
              <a:solidFill>
                <a:srgbClr val="00B050"/>
              </a:solidFill>
              <a:prstDash val="solid"/>
              <a:miter/>
              <a:tailEnd type="arrow"/>
            </a:ln>
          </p:spPr>
        </p:cxnSp>
      </p:grpSp>
      <p:sp>
        <p:nvSpPr>
          <p:cNvPr id="12" name="CuadroTexto 22"/>
          <p:cNvSpPr txBox="1"/>
          <p:nvPr/>
        </p:nvSpPr>
        <p:spPr>
          <a:xfrm>
            <a:off x="659209" y="3838038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once</a:t>
            </a:r>
            <a:r>
              <a:rPr lang="es-ES" b="0" i="0" u="none" strike="noStrike" kern="120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120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3" name="CuadroTexto 22"/>
          <p:cNvSpPr txBox="1"/>
          <p:nvPr/>
        </p:nvSpPr>
        <p:spPr>
          <a:xfrm>
            <a:off x="5357295" y="3728968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doce</a:t>
            </a:r>
            <a:r>
              <a:rPr lang="es-ES" b="0" i="0" u="none" strike="noStrike" kern="120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120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144603" y="1042361"/>
            <a:ext cx="1653774" cy="521537"/>
          </a:xfrm>
          <a:custGeom>
            <a:avLst>
              <a:gd name="f0" fmla="val 1819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99FF66"/>
          </a:solidFill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3FF3A39-D9AB-AD29-4238-39BE49FB1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1F6E998-200F-40CC-5833-C5A361CE414C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7"/>
          <p:cNvSpPr txBox="1"/>
          <p:nvPr/>
        </p:nvSpPr>
        <p:spPr>
          <a:xfrm>
            <a:off x="300011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D736AF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12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32BF72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sp>
        <p:nvSpPr>
          <p:cNvPr id="3" name="CuadroTexto 8"/>
          <p:cNvSpPr txBox="1"/>
          <p:nvPr/>
        </p:nvSpPr>
        <p:spPr>
          <a:xfrm>
            <a:off x="4993322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D736AF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12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32BF72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30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grpSp>
        <p:nvGrpSpPr>
          <p:cNvPr id="4" name="Grupo 12"/>
          <p:cNvGrpSpPr/>
          <p:nvPr/>
        </p:nvGrpSpPr>
        <p:grpSpPr>
          <a:xfrm>
            <a:off x="498814" y="265678"/>
            <a:ext cx="2140967" cy="2152177"/>
            <a:chOff x="498814" y="265678"/>
            <a:chExt cx="2140967" cy="2152177"/>
          </a:xfrm>
        </p:grpSpPr>
        <p:pic>
          <p:nvPicPr>
            <p:cNvPr id="5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814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6" name="Conector recto de flecha 11"/>
            <p:cNvCxnSpPr/>
            <p:nvPr/>
          </p:nvCxnSpPr>
          <p:spPr>
            <a:xfrm flipV="1">
              <a:off x="1557451" y="710296"/>
              <a:ext cx="0" cy="664138"/>
            </a:xfrm>
            <a:prstGeom prst="straightConnector1">
              <a:avLst/>
            </a:prstGeom>
            <a:noFill/>
            <a:ln w="38103" cap="flat">
              <a:solidFill>
                <a:srgbClr val="32BF72"/>
              </a:solidFill>
              <a:prstDash val="solid"/>
              <a:miter/>
              <a:tailEnd type="arrow"/>
            </a:ln>
          </p:spPr>
        </p:cxnSp>
        <p:cxnSp>
          <p:nvCxnSpPr>
            <p:cNvPr id="7" name="Conector recto de flecha 12"/>
            <p:cNvCxnSpPr/>
            <p:nvPr/>
          </p:nvCxnSpPr>
          <p:spPr>
            <a:xfrm flipH="1" flipV="1">
              <a:off x="1557451" y="938896"/>
              <a:ext cx="11851" cy="435538"/>
            </a:xfrm>
            <a:prstGeom prst="straightConnector1">
              <a:avLst/>
            </a:prstGeom>
            <a:noFill/>
            <a:ln w="38103" cap="flat">
              <a:solidFill>
                <a:srgbClr val="D736AF"/>
              </a:solidFill>
              <a:prstDash val="solid"/>
              <a:miter/>
              <a:tailEnd type="arrow"/>
            </a:ln>
          </p:spPr>
        </p:cxnSp>
      </p:grpSp>
      <p:grpSp>
        <p:nvGrpSpPr>
          <p:cNvPr id="8" name="Grupo 13"/>
          <p:cNvGrpSpPr/>
          <p:nvPr/>
        </p:nvGrpSpPr>
        <p:grpSpPr>
          <a:xfrm>
            <a:off x="5352897" y="265678"/>
            <a:ext cx="2140967" cy="2152177"/>
            <a:chOff x="5352897" y="265678"/>
            <a:chExt cx="2140967" cy="2152177"/>
          </a:xfrm>
        </p:grpSpPr>
        <p:pic>
          <p:nvPicPr>
            <p:cNvPr id="9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2897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0" name="Conector recto de flecha 15"/>
            <p:cNvCxnSpPr/>
            <p:nvPr/>
          </p:nvCxnSpPr>
          <p:spPr>
            <a:xfrm>
              <a:off x="6419691" y="1374425"/>
              <a:ext cx="11860" cy="609493"/>
            </a:xfrm>
            <a:prstGeom prst="straightConnector1">
              <a:avLst/>
            </a:prstGeom>
            <a:noFill/>
            <a:ln w="38103" cap="flat">
              <a:solidFill>
                <a:srgbClr val="32BF72"/>
              </a:solidFill>
              <a:prstDash val="solid"/>
              <a:miter/>
              <a:tailEnd type="arrow"/>
            </a:ln>
          </p:spPr>
        </p:cxnSp>
        <p:cxnSp>
          <p:nvCxnSpPr>
            <p:cNvPr id="11" name="Conector recto de flecha 16"/>
            <p:cNvCxnSpPr/>
            <p:nvPr/>
          </p:nvCxnSpPr>
          <p:spPr>
            <a:xfrm flipH="1" flipV="1">
              <a:off x="6411535" y="938896"/>
              <a:ext cx="11850" cy="435529"/>
            </a:xfrm>
            <a:prstGeom prst="straightConnector1">
              <a:avLst/>
            </a:prstGeom>
            <a:noFill/>
            <a:ln w="38103" cap="flat">
              <a:solidFill>
                <a:srgbClr val="D736AF"/>
              </a:solidFill>
              <a:prstDash val="solid"/>
              <a:miter/>
              <a:tailEnd type="arrow"/>
            </a:ln>
          </p:spPr>
        </p:cxnSp>
      </p:grpSp>
      <p:sp>
        <p:nvSpPr>
          <p:cNvPr id="12" name="CuadroTexto 19"/>
          <p:cNvSpPr txBox="1"/>
          <p:nvPr/>
        </p:nvSpPr>
        <p:spPr>
          <a:xfrm>
            <a:off x="5279818" y="3794357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doce</a:t>
            </a:r>
            <a:r>
              <a:rPr lang="es-ES" b="0" i="0" u="none" strike="noStrike" kern="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y media</a:t>
            </a:r>
          </a:p>
        </p:txBody>
      </p:sp>
      <p:sp>
        <p:nvSpPr>
          <p:cNvPr id="13" name="CuadroTexto 22"/>
          <p:cNvSpPr txBox="1"/>
          <p:nvPr/>
        </p:nvSpPr>
        <p:spPr>
          <a:xfrm>
            <a:off x="607801" y="3794357"/>
            <a:ext cx="226343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doce</a:t>
            </a:r>
            <a:r>
              <a:rPr lang="es-ES" b="0" i="0" u="none" strike="noStrike" kern="120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b="0" i="0" u="none" strike="noStrike" kern="120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165725" y="1084953"/>
            <a:ext cx="1653774" cy="521537"/>
          </a:xfrm>
          <a:custGeom>
            <a:avLst>
              <a:gd name="f0" fmla="val 1819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99FF66"/>
          </a:solidFill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D12D26A-3D40-C5E1-4A7C-F75FDD398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AA387E8-A357-FD22-F634-735E4F728750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8"/>
          <p:cNvSpPr txBox="1"/>
          <p:nvPr/>
        </p:nvSpPr>
        <p:spPr>
          <a:xfrm>
            <a:off x="4681645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D736AF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13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32BF72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15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grpSp>
        <p:nvGrpSpPr>
          <p:cNvPr id="3" name="Grupo 13"/>
          <p:cNvGrpSpPr/>
          <p:nvPr/>
        </p:nvGrpSpPr>
        <p:grpSpPr>
          <a:xfrm>
            <a:off x="5105954" y="265678"/>
            <a:ext cx="2140967" cy="2152177"/>
            <a:chOff x="5105954" y="265678"/>
            <a:chExt cx="2140967" cy="2152177"/>
          </a:xfrm>
        </p:grpSpPr>
        <p:pic>
          <p:nvPicPr>
            <p:cNvPr id="4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954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5" name="Conector recto de flecha 13"/>
            <p:cNvCxnSpPr/>
            <p:nvPr/>
          </p:nvCxnSpPr>
          <p:spPr>
            <a:xfrm flipV="1">
              <a:off x="6164592" y="938896"/>
              <a:ext cx="239481" cy="465521"/>
            </a:xfrm>
            <a:prstGeom prst="straightConnector1">
              <a:avLst/>
            </a:prstGeom>
            <a:noFill/>
            <a:ln w="38103" cap="flat">
              <a:solidFill>
                <a:srgbClr val="D736AF"/>
              </a:solidFill>
              <a:prstDash val="solid"/>
              <a:miter/>
              <a:tailEnd type="arrow"/>
            </a:ln>
          </p:spPr>
        </p:cxnSp>
        <p:cxnSp>
          <p:nvCxnSpPr>
            <p:cNvPr id="6" name="Conector recto de flecha 21"/>
            <p:cNvCxnSpPr/>
            <p:nvPr/>
          </p:nvCxnSpPr>
          <p:spPr>
            <a:xfrm>
              <a:off x="6164592" y="1374425"/>
              <a:ext cx="636020" cy="0"/>
            </a:xfrm>
            <a:prstGeom prst="straightConnector1">
              <a:avLst/>
            </a:prstGeom>
            <a:noFill/>
            <a:ln w="38103" cap="flat">
              <a:solidFill>
                <a:srgbClr val="32BF72"/>
              </a:solidFill>
              <a:prstDash val="solid"/>
              <a:miter/>
              <a:tailEnd type="arrow"/>
            </a:ln>
          </p:spPr>
        </p:cxnSp>
      </p:grpSp>
      <p:grpSp>
        <p:nvGrpSpPr>
          <p:cNvPr id="7" name="Grupo 14"/>
          <p:cNvGrpSpPr/>
          <p:nvPr/>
        </p:nvGrpSpPr>
        <p:grpSpPr>
          <a:xfrm>
            <a:off x="738304" y="265678"/>
            <a:ext cx="2140967" cy="2152177"/>
            <a:chOff x="738304" y="265678"/>
            <a:chExt cx="2140967" cy="2152177"/>
          </a:xfrm>
        </p:grpSpPr>
        <p:pic>
          <p:nvPicPr>
            <p:cNvPr id="8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304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9" name="Conector recto de flecha 11"/>
            <p:cNvCxnSpPr/>
            <p:nvPr/>
          </p:nvCxnSpPr>
          <p:spPr>
            <a:xfrm>
              <a:off x="1805098" y="1374425"/>
              <a:ext cx="11851" cy="609493"/>
            </a:xfrm>
            <a:prstGeom prst="straightConnector1">
              <a:avLst/>
            </a:prstGeom>
            <a:noFill/>
            <a:ln w="38103" cap="flat">
              <a:solidFill>
                <a:srgbClr val="32BF72"/>
              </a:solidFill>
              <a:prstDash val="solid"/>
              <a:miter/>
              <a:tailEnd type="arrow"/>
            </a:ln>
          </p:spPr>
        </p:cxnSp>
        <p:cxnSp>
          <p:nvCxnSpPr>
            <p:cNvPr id="10" name="Conector recto de flecha 12"/>
            <p:cNvCxnSpPr/>
            <p:nvPr/>
          </p:nvCxnSpPr>
          <p:spPr>
            <a:xfrm flipH="1" flipV="1">
              <a:off x="1796933" y="938896"/>
              <a:ext cx="11850" cy="435529"/>
            </a:xfrm>
            <a:prstGeom prst="straightConnector1">
              <a:avLst/>
            </a:prstGeom>
            <a:noFill/>
            <a:ln w="38103" cap="flat">
              <a:solidFill>
                <a:srgbClr val="D736AF"/>
              </a:solidFill>
              <a:prstDash val="solid"/>
              <a:miter/>
              <a:tailEnd type="arrow"/>
            </a:ln>
          </p:spPr>
        </p:cxnSp>
      </p:grpSp>
      <p:sp>
        <p:nvSpPr>
          <p:cNvPr id="11" name="CuadroTexto 19"/>
          <p:cNvSpPr txBox="1"/>
          <p:nvPr/>
        </p:nvSpPr>
        <p:spPr>
          <a:xfrm>
            <a:off x="5130689" y="3777761"/>
            <a:ext cx="2263432" cy="2808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25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una</a:t>
            </a:r>
            <a:r>
              <a:rPr lang="es-ES" sz="1225" b="0" i="0" u="none" strike="noStrike" kern="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sz="1225" b="0" i="0" u="none" strike="noStrike" kern="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y cuarto</a:t>
            </a:r>
          </a:p>
        </p:txBody>
      </p:sp>
      <p:sp>
        <p:nvSpPr>
          <p:cNvPr id="12" name="CuadroTexto 19"/>
          <p:cNvSpPr txBox="1"/>
          <p:nvPr/>
        </p:nvSpPr>
        <p:spPr>
          <a:xfrm>
            <a:off x="685233" y="3814236"/>
            <a:ext cx="2263432" cy="2808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25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doce</a:t>
            </a:r>
            <a:r>
              <a:rPr lang="es-ES" sz="1225" b="0" i="0" u="none" strike="noStrike" kern="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sz="1225" b="0" i="0" u="none" strike="noStrike" kern="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y media</a:t>
            </a:r>
          </a:p>
        </p:txBody>
      </p:sp>
      <p:sp>
        <p:nvSpPr>
          <p:cNvPr id="13" name="CuadroTexto 8"/>
          <p:cNvSpPr txBox="1"/>
          <p:nvPr/>
        </p:nvSpPr>
        <p:spPr>
          <a:xfrm>
            <a:off x="314718" y="2454322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D736AF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12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32BF72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30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3165725" y="1084953"/>
            <a:ext cx="1653774" cy="521537"/>
          </a:xfrm>
          <a:custGeom>
            <a:avLst>
              <a:gd name="f0" fmla="val 1819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99FF66"/>
          </a:solidFill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5DA177-801E-7148-158B-E4D6D5D56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2A44722-5112-057F-1B77-1A62D9533E7E}"/>
              </a:ext>
            </a:extLst>
          </p:cNvPr>
          <p:cNvSpPr/>
          <p:nvPr/>
        </p:nvSpPr>
        <p:spPr>
          <a:xfrm>
            <a:off x="0" y="0"/>
            <a:ext cx="8640763" cy="4319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8"/>
          <p:cNvSpPr txBox="1"/>
          <p:nvPr/>
        </p:nvSpPr>
        <p:spPr>
          <a:xfrm>
            <a:off x="4809561" y="249472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D736AF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14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32BF72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00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grpSp>
        <p:nvGrpSpPr>
          <p:cNvPr id="3" name="Grupo 13"/>
          <p:cNvGrpSpPr/>
          <p:nvPr/>
        </p:nvGrpSpPr>
        <p:grpSpPr>
          <a:xfrm>
            <a:off x="5253154" y="298332"/>
            <a:ext cx="2140967" cy="2152177"/>
            <a:chOff x="5253154" y="298332"/>
            <a:chExt cx="2140967" cy="2152177"/>
          </a:xfrm>
        </p:grpSpPr>
        <p:pic>
          <p:nvPicPr>
            <p:cNvPr id="4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3154" y="298332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5" name="Conector recto de flecha 13"/>
            <p:cNvCxnSpPr/>
            <p:nvPr/>
          </p:nvCxnSpPr>
          <p:spPr>
            <a:xfrm flipV="1">
              <a:off x="6311792" y="1143000"/>
              <a:ext cx="448239" cy="261408"/>
            </a:xfrm>
            <a:prstGeom prst="straightConnector1">
              <a:avLst/>
            </a:prstGeom>
            <a:noFill/>
            <a:ln w="38103" cap="flat">
              <a:solidFill>
                <a:srgbClr val="D736AF"/>
              </a:solidFill>
              <a:prstDash val="solid"/>
              <a:miter/>
              <a:tailEnd type="arrow"/>
            </a:ln>
          </p:spPr>
        </p:cxnSp>
        <p:cxnSp>
          <p:nvCxnSpPr>
            <p:cNvPr id="6" name="Conector recto de flecha 21"/>
            <p:cNvCxnSpPr/>
            <p:nvPr/>
          </p:nvCxnSpPr>
          <p:spPr>
            <a:xfrm flipV="1">
              <a:off x="6311792" y="742950"/>
              <a:ext cx="0" cy="664128"/>
            </a:xfrm>
            <a:prstGeom prst="straightConnector1">
              <a:avLst/>
            </a:prstGeom>
            <a:noFill/>
            <a:ln w="38103" cap="flat">
              <a:solidFill>
                <a:srgbClr val="32BF72"/>
              </a:solidFill>
              <a:prstDash val="solid"/>
              <a:miter/>
              <a:tailEnd type="arrow"/>
            </a:ln>
          </p:spPr>
        </p:cxnSp>
      </p:grpSp>
      <p:grpSp>
        <p:nvGrpSpPr>
          <p:cNvPr id="7" name="Grupo 14"/>
          <p:cNvGrpSpPr/>
          <p:nvPr/>
        </p:nvGrpSpPr>
        <p:grpSpPr>
          <a:xfrm>
            <a:off x="509704" y="265678"/>
            <a:ext cx="2140967" cy="2152177"/>
            <a:chOff x="509704" y="265678"/>
            <a:chExt cx="2140967" cy="2152177"/>
          </a:xfrm>
        </p:grpSpPr>
        <p:pic>
          <p:nvPicPr>
            <p:cNvPr id="8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704" y="265678"/>
              <a:ext cx="2140967" cy="2152177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9" name="Conector recto de flecha 11"/>
            <p:cNvCxnSpPr/>
            <p:nvPr/>
          </p:nvCxnSpPr>
          <p:spPr>
            <a:xfrm flipV="1">
              <a:off x="1568333" y="938896"/>
              <a:ext cx="239490" cy="465521"/>
            </a:xfrm>
            <a:prstGeom prst="straightConnector1">
              <a:avLst/>
            </a:prstGeom>
            <a:noFill/>
            <a:ln w="38103" cap="flat">
              <a:solidFill>
                <a:srgbClr val="D736AF"/>
              </a:solidFill>
              <a:prstDash val="solid"/>
              <a:miter/>
              <a:tailEnd type="arrow"/>
            </a:ln>
          </p:spPr>
        </p:cxnSp>
        <p:cxnSp>
          <p:nvCxnSpPr>
            <p:cNvPr id="10" name="Conector recto de flecha 12"/>
            <p:cNvCxnSpPr/>
            <p:nvPr/>
          </p:nvCxnSpPr>
          <p:spPr>
            <a:xfrm>
              <a:off x="1568333" y="1374425"/>
              <a:ext cx="636020" cy="0"/>
            </a:xfrm>
            <a:prstGeom prst="straightConnector1">
              <a:avLst/>
            </a:prstGeom>
            <a:noFill/>
            <a:ln w="38103" cap="flat">
              <a:solidFill>
                <a:srgbClr val="32BF72"/>
              </a:solidFill>
              <a:prstDash val="solid"/>
              <a:miter/>
              <a:tailEnd type="arrow"/>
            </a:ln>
          </p:spPr>
        </p:cxnSp>
      </p:grpSp>
      <p:sp>
        <p:nvSpPr>
          <p:cNvPr id="11" name="CuadroTexto 8"/>
          <p:cNvSpPr txBox="1"/>
          <p:nvPr/>
        </p:nvSpPr>
        <p:spPr>
          <a:xfrm>
            <a:off x="185851" y="2514600"/>
            <a:ext cx="300445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0" i="0" u="none" strike="noStrike" kern="1200" cap="none" spc="600" baseline="0" dirty="0">
                <a:solidFill>
                  <a:srgbClr val="D736AF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13</a:t>
            </a:r>
            <a:r>
              <a:rPr lang="es-ES" sz="8000" b="0" i="0" u="none" strike="noStrike" kern="1200" cap="none" spc="600" baseline="0" dirty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:</a:t>
            </a:r>
            <a:r>
              <a:rPr lang="es-ES" sz="8000" b="0" i="0" u="none" strike="noStrike" kern="1200" cap="none" spc="600" baseline="0" dirty="0">
                <a:solidFill>
                  <a:srgbClr val="32BF72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15</a:t>
            </a:r>
            <a:endParaRPr lang="es-ES" sz="8000" b="0" i="0" u="none" strike="noStrike" kern="1200" cap="none" spc="600" baseline="0" dirty="0">
              <a:solidFill>
                <a:srgbClr val="000000"/>
              </a:solidFill>
              <a:uFillTx/>
              <a:latin typeface="EICHotAugust" panose="02000603000000000000" pitchFamily="2" charset="0"/>
              <a:ea typeface="EICHotAugust" panose="02000603000000000000" pitchFamily="2" charset="0"/>
            </a:endParaRPr>
          </a:p>
        </p:txBody>
      </p:sp>
      <p:sp>
        <p:nvSpPr>
          <p:cNvPr id="12" name="CuadroTexto 19"/>
          <p:cNvSpPr txBox="1"/>
          <p:nvPr/>
        </p:nvSpPr>
        <p:spPr>
          <a:xfrm>
            <a:off x="5130689" y="3777761"/>
            <a:ext cx="2263432" cy="2808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25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dos</a:t>
            </a:r>
            <a:r>
              <a:rPr lang="es-ES" sz="1225" b="0" i="0" u="none" strike="noStrike" kern="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sz="1225" b="0" i="0" u="none" strike="noStrike" kern="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en punto</a:t>
            </a:r>
          </a:p>
        </p:txBody>
      </p:sp>
      <p:sp>
        <p:nvSpPr>
          <p:cNvPr id="13" name="CuadroTexto 19"/>
          <p:cNvSpPr txBox="1"/>
          <p:nvPr/>
        </p:nvSpPr>
        <p:spPr>
          <a:xfrm>
            <a:off x="454676" y="3777761"/>
            <a:ext cx="2263432" cy="2808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220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25" b="0" i="0" u="none" strike="noStrike" kern="0" cap="none" spc="0" baseline="0">
                <a:solidFill>
                  <a:srgbClr val="CC0099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una</a:t>
            </a:r>
            <a:r>
              <a:rPr lang="es-ES" sz="1225" b="0" i="0" u="none" strike="noStrike" kern="0" cap="none" spc="0" baseline="0">
                <a:solidFill>
                  <a:srgbClr val="00000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 </a:t>
            </a:r>
            <a:r>
              <a:rPr lang="es-ES" sz="1225" b="0" i="0" u="none" strike="noStrike" kern="0" cap="none" spc="0" baseline="0">
                <a:solidFill>
                  <a:srgbClr val="00B050"/>
                </a:solidFill>
                <a:uFillTx/>
                <a:latin typeface="EICHotAugust" panose="02000603000000000000" pitchFamily="2" charset="0"/>
                <a:ea typeface="EICHotAugust" panose="02000603000000000000" pitchFamily="2" charset="0"/>
              </a:rPr>
              <a:t>y cuarto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3190305" y="1084944"/>
            <a:ext cx="1653774" cy="521537"/>
          </a:xfrm>
          <a:custGeom>
            <a:avLst>
              <a:gd name="f0" fmla="val 1819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99FF66"/>
          </a:solidFill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29E8B1-A13D-4F8F-053B-BEC2F4B5B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555" y="2704476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129</TotalTime>
  <Words>91</Words>
  <Application>Microsoft Office PowerPoint</Application>
  <PresentationFormat>Personalizado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Arial</vt:lpstr>
      <vt:lpstr>EICHotAugust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amparo moldes</dc:creator>
  <cp:lastModifiedBy>Amparo</cp:lastModifiedBy>
  <cp:revision>11</cp:revision>
  <dcterms:created xsi:type="dcterms:W3CDTF">2021-08-10T09:24:14Z</dcterms:created>
  <dcterms:modified xsi:type="dcterms:W3CDTF">2023-08-17T08:44:54Z</dcterms:modified>
</cp:coreProperties>
</file>