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3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6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7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0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9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2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3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7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4F58-F43D-41B9-B2B3-61284973809C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C0FC2-6EEB-4C89-B3ED-BEB310564B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9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nta curvada hacia arriba 3"/>
          <p:cNvSpPr/>
          <p:nvPr/>
        </p:nvSpPr>
        <p:spPr>
          <a:xfrm>
            <a:off x="470263" y="496389"/>
            <a:ext cx="10894423" cy="1658983"/>
          </a:xfrm>
          <a:prstGeom prst="ellipseRibbon2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 flipH="1">
            <a:off x="3899259" y="705394"/>
            <a:ext cx="4709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5400" dirty="0" smtClean="0">
                <a:latin typeface="Algerian" panose="04020705040A02060702" pitchFamily="82" charset="0"/>
              </a:rPr>
              <a:t>CLASE </a:t>
            </a:r>
            <a:r>
              <a:rPr lang="en-US" sz="5400" dirty="0" smtClean="0">
                <a:latin typeface="Algerian" panose="04020705040A02060702" pitchFamily="82" charset="0"/>
              </a:rPr>
              <a:t>2021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6" name="Estrella de 7 puntas 5"/>
          <p:cNvSpPr/>
          <p:nvPr/>
        </p:nvSpPr>
        <p:spPr>
          <a:xfrm>
            <a:off x="3273878" y="2586446"/>
            <a:ext cx="1828800" cy="1685109"/>
          </a:xfrm>
          <a:prstGeom prst="star7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/>
          </a:p>
        </p:txBody>
      </p:sp>
      <p:sp>
        <p:nvSpPr>
          <p:cNvPr id="7" name="Estrella de 7 puntas 6"/>
          <p:cNvSpPr/>
          <p:nvPr/>
        </p:nvSpPr>
        <p:spPr>
          <a:xfrm>
            <a:off x="5541916" y="2586446"/>
            <a:ext cx="1828800" cy="1685109"/>
          </a:xfrm>
          <a:prstGeom prst="star7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/>
          </a:p>
        </p:txBody>
      </p:sp>
      <p:sp>
        <p:nvSpPr>
          <p:cNvPr id="8" name="Estrella de 7 puntas 7"/>
          <p:cNvSpPr/>
          <p:nvPr/>
        </p:nvSpPr>
        <p:spPr>
          <a:xfrm>
            <a:off x="2873103" y="4635136"/>
            <a:ext cx="1828800" cy="1685109"/>
          </a:xfrm>
          <a:prstGeom prst="star7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strella de 7 puntas 8"/>
          <p:cNvSpPr/>
          <p:nvPr/>
        </p:nvSpPr>
        <p:spPr>
          <a:xfrm>
            <a:off x="470263" y="4635136"/>
            <a:ext cx="1828800" cy="1685109"/>
          </a:xfrm>
          <a:prstGeom prst="star7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strella de 7 puntas 9"/>
          <p:cNvSpPr/>
          <p:nvPr/>
        </p:nvSpPr>
        <p:spPr>
          <a:xfrm>
            <a:off x="7809954" y="2586446"/>
            <a:ext cx="1828800" cy="1685109"/>
          </a:xfrm>
          <a:prstGeom prst="star7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/>
          </a:p>
        </p:txBody>
      </p:sp>
      <p:sp>
        <p:nvSpPr>
          <p:cNvPr id="12" name="Estrella de 7 puntas 11"/>
          <p:cNvSpPr/>
          <p:nvPr/>
        </p:nvSpPr>
        <p:spPr>
          <a:xfrm>
            <a:off x="5275943" y="4635136"/>
            <a:ext cx="1828800" cy="1685109"/>
          </a:xfrm>
          <a:prstGeom prst="star7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strella de 7 puntas 12"/>
          <p:cNvSpPr/>
          <p:nvPr/>
        </p:nvSpPr>
        <p:spPr>
          <a:xfrm>
            <a:off x="7678783" y="4635136"/>
            <a:ext cx="1828800" cy="1685109"/>
          </a:xfrm>
          <a:prstGeom prst="star7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strella de 7 puntas 13"/>
          <p:cNvSpPr/>
          <p:nvPr/>
        </p:nvSpPr>
        <p:spPr>
          <a:xfrm>
            <a:off x="9962605" y="2586446"/>
            <a:ext cx="1828800" cy="1685109"/>
          </a:xfrm>
          <a:prstGeom prst="star7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/>
          </a:p>
        </p:txBody>
      </p:sp>
      <p:sp>
        <p:nvSpPr>
          <p:cNvPr id="15" name="Estrella de 7 puntas 14"/>
          <p:cNvSpPr/>
          <p:nvPr/>
        </p:nvSpPr>
        <p:spPr>
          <a:xfrm>
            <a:off x="1005840" y="2586446"/>
            <a:ext cx="1828800" cy="1685109"/>
          </a:xfrm>
          <a:prstGeom prst="star7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/>
          </a:p>
        </p:txBody>
      </p:sp>
      <p:pic>
        <p:nvPicPr>
          <p:cNvPr id="17" name="Imagen 16" descr="VISUALBEER: GANADOR CONCURSO LOGO VISUALBEER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20" b="17084"/>
          <a:stretch/>
        </p:blipFill>
        <p:spPr>
          <a:xfrm>
            <a:off x="9758317" y="4690527"/>
            <a:ext cx="2314302" cy="195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373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2021-08-25T14:05:33Z</dcterms:created>
  <dcterms:modified xsi:type="dcterms:W3CDTF">2021-08-25T14:13:56Z</dcterms:modified>
</cp:coreProperties>
</file>