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5A3F06-DA03-42D9-9D51-9301C6792EB7}" v="5" dt="2021-08-16T14:08:10.814"/>
    <p1510:client id="{FA1439CB-7C63-8697-8DE4-3EBBF852584C}" v="380" dt="2021-08-16T14:50:17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ÍA CONCEPCIÓN RODRÍGUEZ HERNÁNDEZ" userId="S::mcrodherp@gobiernodecanarias.org::c889c0a9-f40b-4cc1-a302-d26c021587f0" providerId="AD" clId="Web-{9D5A3F06-DA03-42D9-9D51-9301C6792EB7}"/>
    <pc:docChg chg="mod addSld delSld modMainMaster setSldSz">
      <pc:chgData name="MARÍA CONCEPCIÓN RODRÍGUEZ HERNÁNDEZ" userId="S::mcrodherp@gobiernodecanarias.org::c889c0a9-f40b-4cc1-a302-d26c021587f0" providerId="AD" clId="Web-{9D5A3F06-DA03-42D9-9D51-9301C6792EB7}" dt="2021-08-16T14:08:10.814" v="4"/>
      <pc:docMkLst>
        <pc:docMk/>
      </pc:docMkLst>
      <pc:sldChg chg="new del">
        <pc:chgData name="MARÍA CONCEPCIÓN RODRÍGUEZ HERNÁNDEZ" userId="S::mcrodherp@gobiernodecanarias.org::c889c0a9-f40b-4cc1-a302-d26c021587f0" providerId="AD" clId="Web-{9D5A3F06-DA03-42D9-9D51-9301C6792EB7}" dt="2021-08-16T14:08:08.157" v="3"/>
        <pc:sldMkLst>
          <pc:docMk/>
          <pc:sldMk cId="4099102539" sldId="257"/>
        </pc:sldMkLst>
      </pc:sldChg>
      <pc:sldChg chg="new del">
        <pc:chgData name="MARÍA CONCEPCIÓN RODRÍGUEZ HERNÁNDEZ" userId="S::mcrodherp@gobiernodecanarias.org::c889c0a9-f40b-4cc1-a302-d26c021587f0" providerId="AD" clId="Web-{9D5A3F06-DA03-42D9-9D51-9301C6792EB7}" dt="2021-08-16T14:08:10.814" v="4"/>
        <pc:sldMkLst>
          <pc:docMk/>
          <pc:sldMk cId="3552881054" sldId="258"/>
        </pc:sldMkLst>
      </pc:sldChg>
      <pc:sldMasterChg chg="modSp modSldLayout">
        <pc:chgData name="MARÍA CONCEPCIÓN RODRÍGUEZ HERNÁNDEZ" userId="S::mcrodherp@gobiernodecanarias.org::c889c0a9-f40b-4cc1-a302-d26c021587f0" providerId="AD" clId="Web-{9D5A3F06-DA03-42D9-9D51-9301C6792EB7}" dt="2021-08-16T14:07:39.797" v="0"/>
        <pc:sldMasterMkLst>
          <pc:docMk/>
          <pc:sldMasterMk cId="2933118997" sldId="2147483648"/>
        </pc:sldMasterMkLst>
        <pc:spChg chg="mod">
          <ac:chgData name="MARÍA CONCEPCIÓN RODRÍGUEZ HERNÁNDEZ" userId="S::mcrodherp@gobiernodecanarias.org::c889c0a9-f40b-4cc1-a302-d26c021587f0" providerId="AD" clId="Web-{9D5A3F06-DA03-42D9-9D51-9301C6792EB7}" dt="2021-08-16T14:07:39.797" v="0"/>
          <ac:spMkLst>
            <pc:docMk/>
            <pc:sldMasterMk cId="2933118997" sldId="2147483648"/>
            <ac:spMk id="2" creationId="{00000000-0000-0000-0000-000000000000}"/>
          </ac:spMkLst>
        </pc:spChg>
        <pc:spChg chg="mod">
          <ac:chgData name="MARÍA CONCEPCIÓN RODRÍGUEZ HERNÁNDEZ" userId="S::mcrodherp@gobiernodecanarias.org::c889c0a9-f40b-4cc1-a302-d26c021587f0" providerId="AD" clId="Web-{9D5A3F06-DA03-42D9-9D51-9301C6792EB7}" dt="2021-08-16T14:07:39.797" v="0"/>
          <ac:spMkLst>
            <pc:docMk/>
            <pc:sldMasterMk cId="2933118997" sldId="2147483648"/>
            <ac:spMk id="3" creationId="{00000000-0000-0000-0000-000000000000}"/>
          </ac:spMkLst>
        </pc:spChg>
        <pc:spChg chg="mod">
          <ac:chgData name="MARÍA CONCEPCIÓN RODRÍGUEZ HERNÁNDEZ" userId="S::mcrodherp@gobiernodecanarias.org::c889c0a9-f40b-4cc1-a302-d26c021587f0" providerId="AD" clId="Web-{9D5A3F06-DA03-42D9-9D51-9301C6792EB7}" dt="2021-08-16T14:07:39.797" v="0"/>
          <ac:spMkLst>
            <pc:docMk/>
            <pc:sldMasterMk cId="2933118997" sldId="2147483648"/>
            <ac:spMk id="4" creationId="{00000000-0000-0000-0000-000000000000}"/>
          </ac:spMkLst>
        </pc:spChg>
        <pc:spChg chg="mod">
          <ac:chgData name="MARÍA CONCEPCIÓN RODRÍGUEZ HERNÁNDEZ" userId="S::mcrodherp@gobiernodecanarias.org::c889c0a9-f40b-4cc1-a302-d26c021587f0" providerId="AD" clId="Web-{9D5A3F06-DA03-42D9-9D51-9301C6792EB7}" dt="2021-08-16T14:07:39.797" v="0"/>
          <ac:spMkLst>
            <pc:docMk/>
            <pc:sldMasterMk cId="2933118997" sldId="2147483648"/>
            <ac:spMk id="5" creationId="{00000000-0000-0000-0000-000000000000}"/>
          </ac:spMkLst>
        </pc:spChg>
        <pc:spChg chg="mod">
          <ac:chgData name="MARÍA CONCEPCIÓN RODRÍGUEZ HERNÁNDEZ" userId="S::mcrodherp@gobiernodecanarias.org::c889c0a9-f40b-4cc1-a302-d26c021587f0" providerId="AD" clId="Web-{9D5A3F06-DA03-42D9-9D51-9301C6792EB7}" dt="2021-08-16T14:07:39.797" v="0"/>
          <ac:spMkLst>
            <pc:docMk/>
            <pc:sldMasterMk cId="2933118997" sldId="2147483648"/>
            <ac:spMk id="6" creationId="{00000000-0000-0000-0000-000000000000}"/>
          </ac:spMkLst>
        </pc:spChg>
        <pc:sldLayoutChg chg="modSp">
          <pc:chgData name="MARÍA CONCEPCIÓN RODRÍGUEZ HERNÁNDEZ" userId="S::mcrodherp@gobiernodecanarias.org::c889c0a9-f40b-4cc1-a302-d26c021587f0" providerId="AD" clId="Web-{9D5A3F06-DA03-42D9-9D51-9301C6792EB7}" dt="2021-08-16T14:07:39.797" v="0"/>
          <pc:sldLayoutMkLst>
            <pc:docMk/>
            <pc:sldMasterMk cId="2933118997" sldId="2147483648"/>
            <pc:sldLayoutMk cId="2288191458" sldId="2147483649"/>
          </pc:sldLayoutMkLst>
          <pc:spChg chg="mod">
            <ac:chgData name="MARÍA CONCEPCIÓN RODRÍGUEZ HERNÁNDEZ" userId="S::mcrodherp@gobiernodecanarias.org::c889c0a9-f40b-4cc1-a302-d26c021587f0" providerId="AD" clId="Web-{9D5A3F06-DA03-42D9-9D51-9301C6792EB7}" dt="2021-08-16T14:07:39.797" v="0"/>
            <ac:spMkLst>
              <pc:docMk/>
              <pc:sldMasterMk cId="2933118997" sldId="2147483648"/>
              <pc:sldLayoutMk cId="2288191458" sldId="2147483649"/>
              <ac:spMk id="2" creationId="{00000000-0000-0000-0000-000000000000}"/>
            </ac:spMkLst>
          </pc:spChg>
          <pc:spChg chg="mod">
            <ac:chgData name="MARÍA CONCEPCIÓN RODRÍGUEZ HERNÁNDEZ" userId="S::mcrodherp@gobiernodecanarias.org::c889c0a9-f40b-4cc1-a302-d26c021587f0" providerId="AD" clId="Web-{9D5A3F06-DA03-42D9-9D51-9301C6792EB7}" dt="2021-08-16T14:07:39.797" v="0"/>
            <ac:spMkLst>
              <pc:docMk/>
              <pc:sldMasterMk cId="2933118997" sldId="2147483648"/>
              <pc:sldLayoutMk cId="2288191458" sldId="2147483649"/>
              <ac:spMk id="3" creationId="{00000000-0000-0000-0000-000000000000}"/>
            </ac:spMkLst>
          </pc:spChg>
        </pc:sldLayoutChg>
        <pc:sldLayoutChg chg="modSp">
          <pc:chgData name="MARÍA CONCEPCIÓN RODRÍGUEZ HERNÁNDEZ" userId="S::mcrodherp@gobiernodecanarias.org::c889c0a9-f40b-4cc1-a302-d26c021587f0" providerId="AD" clId="Web-{9D5A3F06-DA03-42D9-9D51-9301C6792EB7}" dt="2021-08-16T14:07:39.797" v="0"/>
          <pc:sldLayoutMkLst>
            <pc:docMk/>
            <pc:sldMasterMk cId="2933118997" sldId="2147483648"/>
            <pc:sldLayoutMk cId="2339700568" sldId="2147483651"/>
          </pc:sldLayoutMkLst>
          <pc:spChg chg="mod">
            <ac:chgData name="MARÍA CONCEPCIÓN RODRÍGUEZ HERNÁNDEZ" userId="S::mcrodherp@gobiernodecanarias.org::c889c0a9-f40b-4cc1-a302-d26c021587f0" providerId="AD" clId="Web-{9D5A3F06-DA03-42D9-9D51-9301C6792EB7}" dt="2021-08-16T14:07:39.797" v="0"/>
            <ac:spMkLst>
              <pc:docMk/>
              <pc:sldMasterMk cId="2933118997" sldId="2147483648"/>
              <pc:sldLayoutMk cId="2339700568" sldId="2147483651"/>
              <ac:spMk id="2" creationId="{00000000-0000-0000-0000-000000000000}"/>
            </ac:spMkLst>
          </pc:spChg>
          <pc:spChg chg="mod">
            <ac:chgData name="MARÍA CONCEPCIÓN RODRÍGUEZ HERNÁNDEZ" userId="S::mcrodherp@gobiernodecanarias.org::c889c0a9-f40b-4cc1-a302-d26c021587f0" providerId="AD" clId="Web-{9D5A3F06-DA03-42D9-9D51-9301C6792EB7}" dt="2021-08-16T14:07:39.797" v="0"/>
            <ac:spMkLst>
              <pc:docMk/>
              <pc:sldMasterMk cId="2933118997" sldId="2147483648"/>
              <pc:sldLayoutMk cId="2339700568" sldId="2147483651"/>
              <ac:spMk id="3" creationId="{00000000-0000-0000-0000-000000000000}"/>
            </ac:spMkLst>
          </pc:spChg>
        </pc:sldLayoutChg>
        <pc:sldLayoutChg chg="modSp">
          <pc:chgData name="MARÍA CONCEPCIÓN RODRÍGUEZ HERNÁNDEZ" userId="S::mcrodherp@gobiernodecanarias.org::c889c0a9-f40b-4cc1-a302-d26c021587f0" providerId="AD" clId="Web-{9D5A3F06-DA03-42D9-9D51-9301C6792EB7}" dt="2021-08-16T14:07:39.797" v="0"/>
          <pc:sldLayoutMkLst>
            <pc:docMk/>
            <pc:sldMasterMk cId="2933118997" sldId="2147483648"/>
            <pc:sldLayoutMk cId="979029867" sldId="2147483652"/>
          </pc:sldLayoutMkLst>
          <pc:spChg chg="mod">
            <ac:chgData name="MARÍA CONCEPCIÓN RODRÍGUEZ HERNÁNDEZ" userId="S::mcrodherp@gobiernodecanarias.org::c889c0a9-f40b-4cc1-a302-d26c021587f0" providerId="AD" clId="Web-{9D5A3F06-DA03-42D9-9D51-9301C6792EB7}" dt="2021-08-16T14:07:39.797" v="0"/>
            <ac:spMkLst>
              <pc:docMk/>
              <pc:sldMasterMk cId="2933118997" sldId="2147483648"/>
              <pc:sldLayoutMk cId="979029867" sldId="2147483652"/>
              <ac:spMk id="3" creationId="{00000000-0000-0000-0000-000000000000}"/>
            </ac:spMkLst>
          </pc:spChg>
          <pc:spChg chg="mod">
            <ac:chgData name="MARÍA CONCEPCIÓN RODRÍGUEZ HERNÁNDEZ" userId="S::mcrodherp@gobiernodecanarias.org::c889c0a9-f40b-4cc1-a302-d26c021587f0" providerId="AD" clId="Web-{9D5A3F06-DA03-42D9-9D51-9301C6792EB7}" dt="2021-08-16T14:07:39.797" v="0"/>
            <ac:spMkLst>
              <pc:docMk/>
              <pc:sldMasterMk cId="2933118997" sldId="2147483648"/>
              <pc:sldLayoutMk cId="979029867" sldId="2147483652"/>
              <ac:spMk id="4" creationId="{00000000-0000-0000-0000-000000000000}"/>
            </ac:spMkLst>
          </pc:spChg>
        </pc:sldLayoutChg>
        <pc:sldLayoutChg chg="modSp">
          <pc:chgData name="MARÍA CONCEPCIÓN RODRÍGUEZ HERNÁNDEZ" userId="S::mcrodherp@gobiernodecanarias.org::c889c0a9-f40b-4cc1-a302-d26c021587f0" providerId="AD" clId="Web-{9D5A3F06-DA03-42D9-9D51-9301C6792EB7}" dt="2021-08-16T14:07:39.797" v="0"/>
          <pc:sldLayoutMkLst>
            <pc:docMk/>
            <pc:sldMasterMk cId="2933118997" sldId="2147483648"/>
            <pc:sldLayoutMk cId="1752394269" sldId="2147483653"/>
          </pc:sldLayoutMkLst>
          <pc:spChg chg="mod">
            <ac:chgData name="MARÍA CONCEPCIÓN RODRÍGUEZ HERNÁNDEZ" userId="S::mcrodherp@gobiernodecanarias.org::c889c0a9-f40b-4cc1-a302-d26c021587f0" providerId="AD" clId="Web-{9D5A3F06-DA03-42D9-9D51-9301C6792EB7}" dt="2021-08-16T14:07:39.797" v="0"/>
            <ac:spMkLst>
              <pc:docMk/>
              <pc:sldMasterMk cId="2933118997" sldId="2147483648"/>
              <pc:sldLayoutMk cId="1752394269" sldId="2147483653"/>
              <ac:spMk id="2" creationId="{00000000-0000-0000-0000-000000000000}"/>
            </ac:spMkLst>
          </pc:spChg>
          <pc:spChg chg="mod">
            <ac:chgData name="MARÍA CONCEPCIÓN RODRÍGUEZ HERNÁNDEZ" userId="S::mcrodherp@gobiernodecanarias.org::c889c0a9-f40b-4cc1-a302-d26c021587f0" providerId="AD" clId="Web-{9D5A3F06-DA03-42D9-9D51-9301C6792EB7}" dt="2021-08-16T14:07:39.797" v="0"/>
            <ac:spMkLst>
              <pc:docMk/>
              <pc:sldMasterMk cId="2933118997" sldId="2147483648"/>
              <pc:sldLayoutMk cId="1752394269" sldId="2147483653"/>
              <ac:spMk id="3" creationId="{00000000-0000-0000-0000-000000000000}"/>
            </ac:spMkLst>
          </pc:spChg>
          <pc:spChg chg="mod">
            <ac:chgData name="MARÍA CONCEPCIÓN RODRÍGUEZ HERNÁNDEZ" userId="S::mcrodherp@gobiernodecanarias.org::c889c0a9-f40b-4cc1-a302-d26c021587f0" providerId="AD" clId="Web-{9D5A3F06-DA03-42D9-9D51-9301C6792EB7}" dt="2021-08-16T14:07:39.797" v="0"/>
            <ac:spMkLst>
              <pc:docMk/>
              <pc:sldMasterMk cId="2933118997" sldId="2147483648"/>
              <pc:sldLayoutMk cId="1752394269" sldId="2147483653"/>
              <ac:spMk id="4" creationId="{00000000-0000-0000-0000-000000000000}"/>
            </ac:spMkLst>
          </pc:spChg>
          <pc:spChg chg="mod">
            <ac:chgData name="MARÍA CONCEPCIÓN RODRÍGUEZ HERNÁNDEZ" userId="S::mcrodherp@gobiernodecanarias.org::c889c0a9-f40b-4cc1-a302-d26c021587f0" providerId="AD" clId="Web-{9D5A3F06-DA03-42D9-9D51-9301C6792EB7}" dt="2021-08-16T14:07:39.797" v="0"/>
            <ac:spMkLst>
              <pc:docMk/>
              <pc:sldMasterMk cId="2933118997" sldId="2147483648"/>
              <pc:sldLayoutMk cId="1752394269" sldId="2147483653"/>
              <ac:spMk id="5" creationId="{00000000-0000-0000-0000-000000000000}"/>
            </ac:spMkLst>
          </pc:spChg>
          <pc:spChg chg="mod">
            <ac:chgData name="MARÍA CONCEPCIÓN RODRÍGUEZ HERNÁNDEZ" userId="S::mcrodherp@gobiernodecanarias.org::c889c0a9-f40b-4cc1-a302-d26c021587f0" providerId="AD" clId="Web-{9D5A3F06-DA03-42D9-9D51-9301C6792EB7}" dt="2021-08-16T14:07:39.797" v="0"/>
            <ac:spMkLst>
              <pc:docMk/>
              <pc:sldMasterMk cId="2933118997" sldId="2147483648"/>
              <pc:sldLayoutMk cId="1752394269" sldId="2147483653"/>
              <ac:spMk id="6" creationId="{00000000-0000-0000-0000-000000000000}"/>
            </ac:spMkLst>
          </pc:spChg>
        </pc:sldLayoutChg>
        <pc:sldLayoutChg chg="modSp">
          <pc:chgData name="MARÍA CONCEPCIÓN RODRÍGUEZ HERNÁNDEZ" userId="S::mcrodherp@gobiernodecanarias.org::c889c0a9-f40b-4cc1-a302-d26c021587f0" providerId="AD" clId="Web-{9D5A3F06-DA03-42D9-9D51-9301C6792EB7}" dt="2021-08-16T14:07:39.797" v="0"/>
          <pc:sldLayoutMkLst>
            <pc:docMk/>
            <pc:sldMasterMk cId="2933118997" sldId="2147483648"/>
            <pc:sldLayoutMk cId="1360449816" sldId="2147483656"/>
          </pc:sldLayoutMkLst>
          <pc:spChg chg="mod">
            <ac:chgData name="MARÍA CONCEPCIÓN RODRÍGUEZ HERNÁNDEZ" userId="S::mcrodherp@gobiernodecanarias.org::c889c0a9-f40b-4cc1-a302-d26c021587f0" providerId="AD" clId="Web-{9D5A3F06-DA03-42D9-9D51-9301C6792EB7}" dt="2021-08-16T14:07:39.797" v="0"/>
            <ac:spMkLst>
              <pc:docMk/>
              <pc:sldMasterMk cId="2933118997" sldId="2147483648"/>
              <pc:sldLayoutMk cId="1360449816" sldId="2147483656"/>
              <ac:spMk id="2" creationId="{00000000-0000-0000-0000-000000000000}"/>
            </ac:spMkLst>
          </pc:spChg>
          <pc:spChg chg="mod">
            <ac:chgData name="MARÍA CONCEPCIÓN RODRÍGUEZ HERNÁNDEZ" userId="S::mcrodherp@gobiernodecanarias.org::c889c0a9-f40b-4cc1-a302-d26c021587f0" providerId="AD" clId="Web-{9D5A3F06-DA03-42D9-9D51-9301C6792EB7}" dt="2021-08-16T14:07:39.797" v="0"/>
            <ac:spMkLst>
              <pc:docMk/>
              <pc:sldMasterMk cId="2933118997" sldId="2147483648"/>
              <pc:sldLayoutMk cId="1360449816" sldId="2147483656"/>
              <ac:spMk id="3" creationId="{00000000-0000-0000-0000-000000000000}"/>
            </ac:spMkLst>
          </pc:spChg>
          <pc:spChg chg="mod">
            <ac:chgData name="MARÍA CONCEPCIÓN RODRÍGUEZ HERNÁNDEZ" userId="S::mcrodherp@gobiernodecanarias.org::c889c0a9-f40b-4cc1-a302-d26c021587f0" providerId="AD" clId="Web-{9D5A3F06-DA03-42D9-9D51-9301C6792EB7}" dt="2021-08-16T14:07:39.797" v="0"/>
            <ac:spMkLst>
              <pc:docMk/>
              <pc:sldMasterMk cId="2933118997" sldId="2147483648"/>
              <pc:sldLayoutMk cId="1360449816" sldId="2147483656"/>
              <ac:spMk id="4" creationId="{00000000-0000-0000-0000-000000000000}"/>
            </ac:spMkLst>
          </pc:spChg>
        </pc:sldLayoutChg>
        <pc:sldLayoutChg chg="modSp">
          <pc:chgData name="MARÍA CONCEPCIÓN RODRÍGUEZ HERNÁNDEZ" userId="S::mcrodherp@gobiernodecanarias.org::c889c0a9-f40b-4cc1-a302-d26c021587f0" providerId="AD" clId="Web-{9D5A3F06-DA03-42D9-9D51-9301C6792EB7}" dt="2021-08-16T14:07:39.797" v="0"/>
          <pc:sldLayoutMkLst>
            <pc:docMk/>
            <pc:sldMasterMk cId="2933118997" sldId="2147483648"/>
            <pc:sldLayoutMk cId="383603595" sldId="2147483657"/>
          </pc:sldLayoutMkLst>
          <pc:spChg chg="mod">
            <ac:chgData name="MARÍA CONCEPCIÓN RODRÍGUEZ HERNÁNDEZ" userId="S::mcrodherp@gobiernodecanarias.org::c889c0a9-f40b-4cc1-a302-d26c021587f0" providerId="AD" clId="Web-{9D5A3F06-DA03-42D9-9D51-9301C6792EB7}" dt="2021-08-16T14:07:39.797" v="0"/>
            <ac:spMkLst>
              <pc:docMk/>
              <pc:sldMasterMk cId="2933118997" sldId="2147483648"/>
              <pc:sldLayoutMk cId="383603595" sldId="2147483657"/>
              <ac:spMk id="2" creationId="{00000000-0000-0000-0000-000000000000}"/>
            </ac:spMkLst>
          </pc:spChg>
          <pc:spChg chg="mod">
            <ac:chgData name="MARÍA CONCEPCIÓN RODRÍGUEZ HERNÁNDEZ" userId="S::mcrodherp@gobiernodecanarias.org::c889c0a9-f40b-4cc1-a302-d26c021587f0" providerId="AD" clId="Web-{9D5A3F06-DA03-42D9-9D51-9301C6792EB7}" dt="2021-08-16T14:07:39.797" v="0"/>
            <ac:spMkLst>
              <pc:docMk/>
              <pc:sldMasterMk cId="2933118997" sldId="2147483648"/>
              <pc:sldLayoutMk cId="383603595" sldId="2147483657"/>
              <ac:spMk id="3" creationId="{00000000-0000-0000-0000-000000000000}"/>
            </ac:spMkLst>
          </pc:spChg>
          <pc:spChg chg="mod">
            <ac:chgData name="MARÍA CONCEPCIÓN RODRÍGUEZ HERNÁNDEZ" userId="S::mcrodherp@gobiernodecanarias.org::c889c0a9-f40b-4cc1-a302-d26c021587f0" providerId="AD" clId="Web-{9D5A3F06-DA03-42D9-9D51-9301C6792EB7}" dt="2021-08-16T14:07:39.797" v="0"/>
            <ac:spMkLst>
              <pc:docMk/>
              <pc:sldMasterMk cId="2933118997" sldId="2147483648"/>
              <pc:sldLayoutMk cId="383603595" sldId="2147483657"/>
              <ac:spMk id="4" creationId="{00000000-0000-0000-0000-000000000000}"/>
            </ac:spMkLst>
          </pc:spChg>
        </pc:sldLayoutChg>
        <pc:sldLayoutChg chg="modSp">
          <pc:chgData name="MARÍA CONCEPCIÓN RODRÍGUEZ HERNÁNDEZ" userId="S::mcrodherp@gobiernodecanarias.org::c889c0a9-f40b-4cc1-a302-d26c021587f0" providerId="AD" clId="Web-{9D5A3F06-DA03-42D9-9D51-9301C6792EB7}" dt="2021-08-16T14:07:39.797" v="0"/>
          <pc:sldLayoutMkLst>
            <pc:docMk/>
            <pc:sldMasterMk cId="2933118997" sldId="2147483648"/>
            <pc:sldLayoutMk cId="2215096201" sldId="2147483659"/>
          </pc:sldLayoutMkLst>
          <pc:spChg chg="mod">
            <ac:chgData name="MARÍA CONCEPCIÓN RODRÍGUEZ HERNÁNDEZ" userId="S::mcrodherp@gobiernodecanarias.org::c889c0a9-f40b-4cc1-a302-d26c021587f0" providerId="AD" clId="Web-{9D5A3F06-DA03-42D9-9D51-9301C6792EB7}" dt="2021-08-16T14:07:39.797" v="0"/>
            <ac:spMkLst>
              <pc:docMk/>
              <pc:sldMasterMk cId="2933118997" sldId="2147483648"/>
              <pc:sldLayoutMk cId="2215096201" sldId="2147483659"/>
              <ac:spMk id="2" creationId="{00000000-0000-0000-0000-000000000000}"/>
            </ac:spMkLst>
          </pc:spChg>
          <pc:spChg chg="mod">
            <ac:chgData name="MARÍA CONCEPCIÓN RODRÍGUEZ HERNÁNDEZ" userId="S::mcrodherp@gobiernodecanarias.org::c889c0a9-f40b-4cc1-a302-d26c021587f0" providerId="AD" clId="Web-{9D5A3F06-DA03-42D9-9D51-9301C6792EB7}" dt="2021-08-16T14:07:39.797" v="0"/>
            <ac:spMkLst>
              <pc:docMk/>
              <pc:sldMasterMk cId="2933118997" sldId="2147483648"/>
              <pc:sldLayoutMk cId="2215096201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MARÍA CONCEPCIÓN RODRÍGUEZ HERNÁNDEZ" userId="S::mcrodherp@gobiernodecanarias.org::c889c0a9-f40b-4cc1-a302-d26c021587f0" providerId="AD" clId="Web-{FA1439CB-7C63-8697-8DE4-3EBBF852584C}"/>
    <pc:docChg chg="addSld modSld">
      <pc:chgData name="MARÍA CONCEPCIÓN RODRÍGUEZ HERNÁNDEZ" userId="S::mcrodherp@gobiernodecanarias.org::c889c0a9-f40b-4cc1-a302-d26c021587f0" providerId="AD" clId="Web-{FA1439CB-7C63-8697-8DE4-3EBBF852584C}" dt="2021-08-16T14:50:17.189" v="320" actId="1076"/>
      <pc:docMkLst>
        <pc:docMk/>
      </pc:docMkLst>
      <pc:sldChg chg="addSp delSp modSp mod modClrScheme chgLayout">
        <pc:chgData name="MARÍA CONCEPCIÓN RODRÍGUEZ HERNÁNDEZ" userId="S::mcrodherp@gobiernodecanarias.org::c889c0a9-f40b-4cc1-a302-d26c021587f0" providerId="AD" clId="Web-{FA1439CB-7C63-8697-8DE4-3EBBF852584C}" dt="2021-08-16T14:41:13.004" v="245" actId="20577"/>
        <pc:sldMkLst>
          <pc:docMk/>
          <pc:sldMk cId="2406273178" sldId="256"/>
        </pc:sldMkLst>
        <pc:spChg chg="del">
          <ac:chgData name="MARÍA CONCEPCIÓN RODRÍGUEZ HERNÁNDEZ" userId="S::mcrodherp@gobiernodecanarias.org::c889c0a9-f40b-4cc1-a302-d26c021587f0" providerId="AD" clId="Web-{FA1439CB-7C63-8697-8DE4-3EBBF852584C}" dt="2021-08-16T14:08:32.897" v="0"/>
          <ac:spMkLst>
            <pc:docMk/>
            <pc:sldMk cId="2406273178" sldId="256"/>
            <ac:spMk id="2" creationId="{00000000-0000-0000-0000-000000000000}"/>
          </ac:spMkLst>
        </pc:spChg>
        <pc:spChg chg="del">
          <ac:chgData name="MARÍA CONCEPCIÓN RODRÍGUEZ HERNÁNDEZ" userId="S::mcrodherp@gobiernodecanarias.org::c889c0a9-f40b-4cc1-a302-d26c021587f0" providerId="AD" clId="Web-{FA1439CB-7C63-8697-8DE4-3EBBF852584C}" dt="2021-08-16T14:08:32.897" v="0"/>
          <ac:spMkLst>
            <pc:docMk/>
            <pc:sldMk cId="2406273178" sldId="256"/>
            <ac:spMk id="3" creationId="{00000000-0000-0000-0000-000000000000}"/>
          </ac:spMkLst>
        </pc:spChg>
        <pc:spChg chg="add del mod">
          <ac:chgData name="MARÍA CONCEPCIÓN RODRÍGUEZ HERNÁNDEZ" userId="S::mcrodherp@gobiernodecanarias.org::c889c0a9-f40b-4cc1-a302-d26c021587f0" providerId="AD" clId="Web-{FA1439CB-7C63-8697-8DE4-3EBBF852584C}" dt="2021-08-16T14:12:55.325" v="23"/>
          <ac:spMkLst>
            <pc:docMk/>
            <pc:sldMk cId="2406273178" sldId="256"/>
            <ac:spMk id="4" creationId="{BC6CA0DE-4852-4CC3-94D3-D12E107E70B0}"/>
          </ac:spMkLst>
        </pc:spChg>
        <pc:spChg chg="add del mod">
          <ac:chgData name="MARÍA CONCEPCIÓN RODRÍGUEZ HERNÁNDEZ" userId="S::mcrodherp@gobiernodecanarias.org::c889c0a9-f40b-4cc1-a302-d26c021587f0" providerId="AD" clId="Web-{FA1439CB-7C63-8697-8DE4-3EBBF852584C}" dt="2021-08-16T14:10:03.305" v="19"/>
          <ac:spMkLst>
            <pc:docMk/>
            <pc:sldMk cId="2406273178" sldId="256"/>
            <ac:spMk id="5" creationId="{B92EF363-659B-45A7-98E7-9DF62FE81AE3}"/>
          </ac:spMkLst>
        </pc:spChg>
        <pc:spChg chg="add del mod">
          <ac:chgData name="MARÍA CONCEPCIÓN RODRÍGUEZ HERNÁNDEZ" userId="S::mcrodherp@gobiernodecanarias.org::c889c0a9-f40b-4cc1-a302-d26c021587f0" providerId="AD" clId="Web-{FA1439CB-7C63-8697-8DE4-3EBBF852584C}" dt="2021-08-16T14:10:03.805" v="20"/>
          <ac:spMkLst>
            <pc:docMk/>
            <pc:sldMk cId="2406273178" sldId="256"/>
            <ac:spMk id="6" creationId="{F6955B55-A8AE-4B2F-83B0-A7B415D40436}"/>
          </ac:spMkLst>
        </pc:spChg>
        <pc:spChg chg="add del mod">
          <ac:chgData name="MARÍA CONCEPCIÓN RODRÍGUEZ HERNÁNDEZ" userId="S::mcrodherp@gobiernodecanarias.org::c889c0a9-f40b-4cc1-a302-d26c021587f0" providerId="AD" clId="Web-{FA1439CB-7C63-8697-8DE4-3EBBF852584C}" dt="2021-08-16T14:10:02.602" v="18"/>
          <ac:spMkLst>
            <pc:docMk/>
            <pc:sldMk cId="2406273178" sldId="256"/>
            <ac:spMk id="7" creationId="{388D6EB9-0D0E-4A11-90A0-BAB546578D26}"/>
          </ac:spMkLst>
        </pc:spChg>
        <pc:spChg chg="add del mod">
          <ac:chgData name="MARÍA CONCEPCIÓN RODRÍGUEZ HERNÁNDEZ" userId="S::mcrodherp@gobiernodecanarias.org::c889c0a9-f40b-4cc1-a302-d26c021587f0" providerId="AD" clId="Web-{FA1439CB-7C63-8697-8DE4-3EBBF852584C}" dt="2021-08-16T14:15:47.829" v="48"/>
          <ac:spMkLst>
            <pc:docMk/>
            <pc:sldMk cId="2406273178" sldId="256"/>
            <ac:spMk id="8" creationId="{EFD22001-58B3-4297-9830-79E29D9C9C70}"/>
          </ac:spMkLst>
        </pc:spChg>
        <pc:spChg chg="add mod ord">
          <ac:chgData name="MARÍA CONCEPCIÓN RODRÍGUEZ HERNÁNDEZ" userId="S::mcrodherp@gobiernodecanarias.org::c889c0a9-f40b-4cc1-a302-d26c021587f0" providerId="AD" clId="Web-{FA1439CB-7C63-8697-8DE4-3EBBF852584C}" dt="2021-08-16T14:36:48.139" v="208"/>
          <ac:spMkLst>
            <pc:docMk/>
            <pc:sldMk cId="2406273178" sldId="256"/>
            <ac:spMk id="9" creationId="{7BCB8F3F-C96E-4A6E-A637-398C2FEFDB91}"/>
          </ac:spMkLst>
        </pc:spChg>
        <pc:spChg chg="add del mod">
          <ac:chgData name="MARÍA CONCEPCIÓN RODRÍGUEZ HERNÁNDEZ" userId="S::mcrodherp@gobiernodecanarias.org::c889c0a9-f40b-4cc1-a302-d26c021587f0" providerId="AD" clId="Web-{FA1439CB-7C63-8697-8DE4-3EBBF852584C}" dt="2021-08-16T14:15:40.594" v="47"/>
          <ac:spMkLst>
            <pc:docMk/>
            <pc:sldMk cId="2406273178" sldId="256"/>
            <ac:spMk id="10" creationId="{F37E75AE-659D-4F45-8EC0-113474508B67}"/>
          </ac:spMkLst>
        </pc:spChg>
        <pc:spChg chg="add del mod">
          <ac:chgData name="MARÍA CONCEPCIÓN RODRÍGUEZ HERNÁNDEZ" userId="S::mcrodherp@gobiernodecanarias.org::c889c0a9-f40b-4cc1-a302-d26c021587f0" providerId="AD" clId="Web-{FA1439CB-7C63-8697-8DE4-3EBBF852584C}" dt="2021-08-16T14:15:38.547" v="46"/>
          <ac:spMkLst>
            <pc:docMk/>
            <pc:sldMk cId="2406273178" sldId="256"/>
            <ac:spMk id="11" creationId="{2FE845AF-B1A7-43D9-B873-F0791237C08B}"/>
          </ac:spMkLst>
        </pc:spChg>
        <pc:spChg chg="add del mod">
          <ac:chgData name="MARÍA CONCEPCIÓN RODRÍGUEZ HERNÁNDEZ" userId="S::mcrodherp@gobiernodecanarias.org::c889c0a9-f40b-4cc1-a302-d26c021587f0" providerId="AD" clId="Web-{FA1439CB-7C63-8697-8DE4-3EBBF852584C}" dt="2021-08-16T14:16:52.564" v="64"/>
          <ac:spMkLst>
            <pc:docMk/>
            <pc:sldMk cId="2406273178" sldId="256"/>
            <ac:spMk id="12" creationId="{D44BDE9E-0277-4B64-9735-110081840ECA}"/>
          </ac:spMkLst>
        </pc:spChg>
        <pc:spChg chg="add del mod">
          <ac:chgData name="MARÍA CONCEPCIÓN RODRÍGUEZ HERNÁNDEZ" userId="S::mcrodherp@gobiernodecanarias.org::c889c0a9-f40b-4cc1-a302-d26c021587f0" providerId="AD" clId="Web-{FA1439CB-7C63-8697-8DE4-3EBBF852584C}" dt="2021-08-16T14:16:53.299" v="65"/>
          <ac:spMkLst>
            <pc:docMk/>
            <pc:sldMk cId="2406273178" sldId="256"/>
            <ac:spMk id="13" creationId="{E1DC74D2-C5E6-4C46-B191-2E4335574B48}"/>
          </ac:spMkLst>
        </pc:spChg>
        <pc:spChg chg="add del mod">
          <ac:chgData name="MARÍA CONCEPCIÓN RODRÍGUEZ HERNÁNDEZ" userId="S::mcrodherp@gobiernodecanarias.org::c889c0a9-f40b-4cc1-a302-d26c021587f0" providerId="AD" clId="Web-{FA1439CB-7C63-8697-8DE4-3EBBF852584C}" dt="2021-08-16T14:16:54.408" v="66"/>
          <ac:spMkLst>
            <pc:docMk/>
            <pc:sldMk cId="2406273178" sldId="256"/>
            <ac:spMk id="14" creationId="{459C6525-A259-4D22-A81C-25943154B918}"/>
          </ac:spMkLst>
        </pc:spChg>
        <pc:spChg chg="add del mod">
          <ac:chgData name="MARÍA CONCEPCIÓN RODRÍGUEZ HERNÁNDEZ" userId="S::mcrodherp@gobiernodecanarias.org::c889c0a9-f40b-4cc1-a302-d26c021587f0" providerId="AD" clId="Web-{FA1439CB-7C63-8697-8DE4-3EBBF852584C}" dt="2021-08-16T14:16:54.924" v="67"/>
          <ac:spMkLst>
            <pc:docMk/>
            <pc:sldMk cId="2406273178" sldId="256"/>
            <ac:spMk id="15" creationId="{971A3653-5ACD-4BE5-A856-F827522AEC3E}"/>
          </ac:spMkLst>
        </pc:spChg>
        <pc:spChg chg="add mod">
          <ac:chgData name="MARÍA CONCEPCIÓN RODRÍGUEZ HERNÁNDEZ" userId="S::mcrodherp@gobiernodecanarias.org::c889c0a9-f40b-4cc1-a302-d26c021587f0" providerId="AD" clId="Web-{FA1439CB-7C63-8697-8DE4-3EBBF852584C}" dt="2021-08-16T14:19:31.349" v="92"/>
          <ac:spMkLst>
            <pc:docMk/>
            <pc:sldMk cId="2406273178" sldId="256"/>
            <ac:spMk id="16" creationId="{87528157-1DA5-4544-A993-6414D38C5C4C}"/>
          </ac:spMkLst>
        </pc:spChg>
        <pc:spChg chg="add mod">
          <ac:chgData name="MARÍA CONCEPCIÓN RODRÍGUEZ HERNÁNDEZ" userId="S::mcrodherp@gobiernodecanarias.org::c889c0a9-f40b-4cc1-a302-d26c021587f0" providerId="AD" clId="Web-{FA1439CB-7C63-8697-8DE4-3EBBF852584C}" dt="2021-08-16T14:19:31.349" v="93"/>
          <ac:spMkLst>
            <pc:docMk/>
            <pc:sldMk cId="2406273178" sldId="256"/>
            <ac:spMk id="17" creationId="{0F575D71-4B22-445C-9640-3EEDCAA899FE}"/>
          </ac:spMkLst>
        </pc:spChg>
        <pc:spChg chg="add mod">
          <ac:chgData name="MARÍA CONCEPCIÓN RODRÍGUEZ HERNÁNDEZ" userId="S::mcrodherp@gobiernodecanarias.org::c889c0a9-f40b-4cc1-a302-d26c021587f0" providerId="AD" clId="Web-{FA1439CB-7C63-8697-8DE4-3EBBF852584C}" dt="2021-08-16T14:19:31.349" v="94"/>
          <ac:spMkLst>
            <pc:docMk/>
            <pc:sldMk cId="2406273178" sldId="256"/>
            <ac:spMk id="18" creationId="{F1A6A1D7-3883-4F7D-903A-7E89CD2E4392}"/>
          </ac:spMkLst>
        </pc:spChg>
        <pc:spChg chg="add del mod">
          <ac:chgData name="MARÍA CONCEPCIÓN RODRÍGUEZ HERNÁNDEZ" userId="S::mcrodherp@gobiernodecanarias.org::c889c0a9-f40b-4cc1-a302-d26c021587f0" providerId="AD" clId="Web-{FA1439CB-7C63-8697-8DE4-3EBBF852584C}" dt="2021-08-16T14:24:03.762" v="136"/>
          <ac:spMkLst>
            <pc:docMk/>
            <pc:sldMk cId="2406273178" sldId="256"/>
            <ac:spMk id="20" creationId="{1315E88D-15EB-4E5B-9515-03A151FBE199}"/>
          </ac:spMkLst>
        </pc:spChg>
        <pc:spChg chg="add del">
          <ac:chgData name="MARÍA CONCEPCIÓN RODRÍGUEZ HERNÁNDEZ" userId="S::mcrodherp@gobiernodecanarias.org::c889c0a9-f40b-4cc1-a302-d26c021587f0" providerId="AD" clId="Web-{FA1439CB-7C63-8697-8DE4-3EBBF852584C}" dt="2021-08-16T14:23:34.386" v="131"/>
          <ac:spMkLst>
            <pc:docMk/>
            <pc:sldMk cId="2406273178" sldId="256"/>
            <ac:spMk id="21" creationId="{C476BF86-E583-462C-B39D-EF90F58EDA3A}"/>
          </ac:spMkLst>
        </pc:spChg>
        <pc:spChg chg="add mod">
          <ac:chgData name="MARÍA CONCEPCIÓN RODRÍGUEZ HERNÁNDEZ" userId="S::mcrodherp@gobiernodecanarias.org::c889c0a9-f40b-4cc1-a302-d26c021587f0" providerId="AD" clId="Web-{FA1439CB-7C63-8697-8DE4-3EBBF852584C}" dt="2021-08-16T14:35:49.872" v="193" actId="1076"/>
          <ac:spMkLst>
            <pc:docMk/>
            <pc:sldMk cId="2406273178" sldId="256"/>
            <ac:spMk id="22" creationId="{CC3023E2-1FC7-46EA-9C3A-087DA9AF96AA}"/>
          </ac:spMkLst>
        </pc:spChg>
        <pc:spChg chg="add del mod">
          <ac:chgData name="MARÍA CONCEPCIÓN RODRÍGUEZ HERNÁNDEZ" userId="S::mcrodherp@gobiernodecanarias.org::c889c0a9-f40b-4cc1-a302-d26c021587f0" providerId="AD" clId="Web-{FA1439CB-7C63-8697-8DE4-3EBBF852584C}" dt="2021-08-16T14:36:13.310" v="199"/>
          <ac:spMkLst>
            <pc:docMk/>
            <pc:sldMk cId="2406273178" sldId="256"/>
            <ac:spMk id="25" creationId="{CB4FD0E0-263D-442F-BFDC-735AAD43F82F}"/>
          </ac:spMkLst>
        </pc:spChg>
        <pc:spChg chg="add mod ord">
          <ac:chgData name="MARÍA CONCEPCIÓN RODRÍGUEZ HERNÁNDEZ" userId="S::mcrodherp@gobiernodecanarias.org::c889c0a9-f40b-4cc1-a302-d26c021587f0" providerId="AD" clId="Web-{FA1439CB-7C63-8697-8DE4-3EBBF852584C}" dt="2021-08-16T14:38:08.047" v="222" actId="1076"/>
          <ac:spMkLst>
            <pc:docMk/>
            <pc:sldMk cId="2406273178" sldId="256"/>
            <ac:spMk id="28" creationId="{3D81AB70-37B3-4F41-BA9C-C568D491106C}"/>
          </ac:spMkLst>
        </pc:spChg>
        <pc:spChg chg="topLvl">
          <ac:chgData name="MARÍA CONCEPCIÓN RODRÍGUEZ HERNÁNDEZ" userId="S::mcrodherp@gobiernodecanarias.org::c889c0a9-f40b-4cc1-a302-d26c021587f0" providerId="AD" clId="Web-{FA1439CB-7C63-8697-8DE4-3EBBF852584C}" dt="2021-08-16T14:39:32.502" v="233"/>
          <ac:spMkLst>
            <pc:docMk/>
            <pc:sldMk cId="2406273178" sldId="256"/>
            <ac:spMk id="31" creationId="{56CB15CD-25A5-43F7-AF40-82C591EB9ED0}"/>
          </ac:spMkLst>
        </pc:spChg>
        <pc:spChg chg="mod topLvl">
          <ac:chgData name="MARÍA CONCEPCIÓN RODRÍGUEZ HERNÁNDEZ" userId="S::mcrodherp@gobiernodecanarias.org::c889c0a9-f40b-4cc1-a302-d26c021587f0" providerId="AD" clId="Web-{FA1439CB-7C63-8697-8DE4-3EBBF852584C}" dt="2021-08-16T14:41:13.004" v="245" actId="20577"/>
          <ac:spMkLst>
            <pc:docMk/>
            <pc:sldMk cId="2406273178" sldId="256"/>
            <ac:spMk id="33" creationId="{C0F1322A-FAA1-493A-8998-3C3B39FFC138}"/>
          </ac:spMkLst>
        </pc:spChg>
        <pc:spChg chg="topLvl">
          <ac:chgData name="MARÍA CONCEPCIÓN RODRÍGUEZ HERNÁNDEZ" userId="S::mcrodherp@gobiernodecanarias.org::c889c0a9-f40b-4cc1-a302-d26c021587f0" providerId="AD" clId="Web-{FA1439CB-7C63-8697-8DE4-3EBBF852584C}" dt="2021-08-16T14:39:36.846" v="234"/>
          <ac:spMkLst>
            <pc:docMk/>
            <pc:sldMk cId="2406273178" sldId="256"/>
            <ac:spMk id="37" creationId="{989449D5-1250-4D94-8A33-44B698A8CC97}"/>
          </ac:spMkLst>
        </pc:spChg>
        <pc:spChg chg="topLvl">
          <ac:chgData name="MARÍA CONCEPCIÓN RODRÍGUEZ HERNÁNDEZ" userId="S::mcrodherp@gobiernodecanarias.org::c889c0a9-f40b-4cc1-a302-d26c021587f0" providerId="AD" clId="Web-{FA1439CB-7C63-8697-8DE4-3EBBF852584C}" dt="2021-08-16T14:39:36.846" v="234"/>
          <ac:spMkLst>
            <pc:docMk/>
            <pc:sldMk cId="2406273178" sldId="256"/>
            <ac:spMk id="39" creationId="{F9A2EB7B-C009-4489-8D2A-ED59F303AD2A}"/>
          </ac:spMkLst>
        </pc:spChg>
        <pc:spChg chg="topLvl">
          <ac:chgData name="MARÍA CONCEPCIÓN RODRÍGUEZ HERNÁNDEZ" userId="S::mcrodherp@gobiernodecanarias.org::c889c0a9-f40b-4cc1-a302-d26c021587f0" providerId="AD" clId="Web-{FA1439CB-7C63-8697-8DE4-3EBBF852584C}" dt="2021-08-16T14:39:43.768" v="235"/>
          <ac:spMkLst>
            <pc:docMk/>
            <pc:sldMk cId="2406273178" sldId="256"/>
            <ac:spMk id="43" creationId="{9DF8B9F5-350E-42DE-A8D1-330310469CC4}"/>
          </ac:spMkLst>
        </pc:spChg>
        <pc:spChg chg="topLvl">
          <ac:chgData name="MARÍA CONCEPCIÓN RODRÍGUEZ HERNÁNDEZ" userId="S::mcrodherp@gobiernodecanarias.org::c889c0a9-f40b-4cc1-a302-d26c021587f0" providerId="AD" clId="Web-{FA1439CB-7C63-8697-8DE4-3EBBF852584C}" dt="2021-08-16T14:39:43.768" v="235"/>
          <ac:spMkLst>
            <pc:docMk/>
            <pc:sldMk cId="2406273178" sldId="256"/>
            <ac:spMk id="45" creationId="{7C88602F-3E1D-4DD9-971D-9C75EB831B51}"/>
          </ac:spMkLst>
        </pc:spChg>
        <pc:grpChg chg="add mod">
          <ac:chgData name="MARÍA CONCEPCIÓN RODRÍGUEZ HERNÁNDEZ" userId="S::mcrodherp@gobiernodecanarias.org::c889c0a9-f40b-4cc1-a302-d26c021587f0" providerId="AD" clId="Web-{FA1439CB-7C63-8697-8DE4-3EBBF852584C}" dt="2021-08-16T14:38:42.595" v="226" actId="1076"/>
          <ac:grpSpMkLst>
            <pc:docMk/>
            <pc:sldMk cId="2406273178" sldId="256"/>
            <ac:grpSpMk id="29" creationId="{0803B2F9-7A63-4D7B-A204-B75BBDB3F68B}"/>
          </ac:grpSpMkLst>
        </pc:grpChg>
        <pc:grpChg chg="add del mod">
          <ac:chgData name="MARÍA CONCEPCIÓN RODRÍGUEZ HERNÁNDEZ" userId="S::mcrodherp@gobiernodecanarias.org::c889c0a9-f40b-4cc1-a302-d26c021587f0" providerId="AD" clId="Web-{FA1439CB-7C63-8697-8DE4-3EBBF852584C}" dt="2021-08-16T14:39:32.502" v="233"/>
          <ac:grpSpMkLst>
            <pc:docMk/>
            <pc:sldMk cId="2406273178" sldId="256"/>
            <ac:grpSpMk id="30" creationId="{6D763BE8-D372-415F-9184-BC10B57EB933}"/>
          </ac:grpSpMkLst>
        </pc:grpChg>
        <pc:grpChg chg="add del mod">
          <ac:chgData name="MARÍA CONCEPCIÓN RODRÍGUEZ HERNÁNDEZ" userId="S::mcrodherp@gobiernodecanarias.org::c889c0a9-f40b-4cc1-a302-d26c021587f0" providerId="AD" clId="Web-{FA1439CB-7C63-8697-8DE4-3EBBF852584C}" dt="2021-08-16T14:39:36.846" v="234"/>
          <ac:grpSpMkLst>
            <pc:docMk/>
            <pc:sldMk cId="2406273178" sldId="256"/>
            <ac:grpSpMk id="36" creationId="{D62E128B-4FE0-4103-A5E4-B17238580C59}"/>
          </ac:grpSpMkLst>
        </pc:grpChg>
        <pc:grpChg chg="add del mod">
          <ac:chgData name="MARÍA CONCEPCIÓN RODRÍGUEZ HERNÁNDEZ" userId="S::mcrodherp@gobiernodecanarias.org::c889c0a9-f40b-4cc1-a302-d26c021587f0" providerId="AD" clId="Web-{FA1439CB-7C63-8697-8DE4-3EBBF852584C}" dt="2021-08-16T14:39:43.768" v="235"/>
          <ac:grpSpMkLst>
            <pc:docMk/>
            <pc:sldMk cId="2406273178" sldId="256"/>
            <ac:grpSpMk id="42" creationId="{3D01C250-B55D-44B2-8F1A-F532A0522310}"/>
          </ac:grpSpMkLst>
        </pc:grpChg>
        <pc:picChg chg="add mod">
          <ac:chgData name="MARÍA CONCEPCIÓN RODRÍGUEZ HERNÁNDEZ" userId="S::mcrodherp@gobiernodecanarias.org::c889c0a9-f40b-4cc1-a302-d26c021587f0" providerId="AD" clId="Web-{FA1439CB-7C63-8697-8DE4-3EBBF852584C}" dt="2021-08-16T14:38:10.469" v="223" actId="1076"/>
          <ac:picMkLst>
            <pc:docMk/>
            <pc:sldMk cId="2406273178" sldId="256"/>
            <ac:picMk id="19" creationId="{FA08F68B-3455-411B-901F-BED4530BAAF4}"/>
          </ac:picMkLst>
        </pc:picChg>
        <pc:picChg chg="add del mod">
          <ac:chgData name="MARÍA CONCEPCIÓN RODRÍGUEZ HERNÁNDEZ" userId="S::mcrodherp@gobiernodecanarias.org::c889c0a9-f40b-4cc1-a302-d26c021587f0" providerId="AD" clId="Web-{FA1439CB-7C63-8697-8DE4-3EBBF852584C}" dt="2021-08-16T14:30:57.412" v="164"/>
          <ac:picMkLst>
            <pc:docMk/>
            <pc:sldMk cId="2406273178" sldId="256"/>
            <ac:picMk id="23" creationId="{45D99151-115B-44CE-94F4-8F02D4020B1A}"/>
          </ac:picMkLst>
        </pc:picChg>
        <pc:picChg chg="add mod">
          <ac:chgData name="MARÍA CONCEPCIÓN RODRÍGUEZ HERNÁNDEZ" userId="S::mcrodherp@gobiernodecanarias.org::c889c0a9-f40b-4cc1-a302-d26c021587f0" providerId="AD" clId="Web-{FA1439CB-7C63-8697-8DE4-3EBBF852584C}" dt="2021-08-16T14:35:54.200" v="195" actId="1076"/>
          <ac:picMkLst>
            <pc:docMk/>
            <pc:sldMk cId="2406273178" sldId="256"/>
            <ac:picMk id="24" creationId="{D90BA714-6C16-4B5B-928B-3C14F8D104DB}"/>
          </ac:picMkLst>
        </pc:picChg>
        <pc:picChg chg="add mod">
          <ac:chgData name="MARÍA CONCEPCIÓN RODRÍGUEZ HERNÁNDEZ" userId="S::mcrodherp@gobiernodecanarias.org::c889c0a9-f40b-4cc1-a302-d26c021587f0" providerId="AD" clId="Web-{FA1439CB-7C63-8697-8DE4-3EBBF852584C}" dt="2021-08-16T14:35:51.513" v="194" actId="1076"/>
          <ac:picMkLst>
            <pc:docMk/>
            <pc:sldMk cId="2406273178" sldId="256"/>
            <ac:picMk id="27" creationId="{52697AA2-3D0B-4607-AD72-F470A1A14C6D}"/>
          </ac:picMkLst>
        </pc:picChg>
        <pc:picChg chg="mod topLvl">
          <ac:chgData name="MARÍA CONCEPCIÓN RODRÍGUEZ HERNÁNDEZ" userId="S::mcrodherp@gobiernodecanarias.org::c889c0a9-f40b-4cc1-a302-d26c021587f0" providerId="AD" clId="Web-{FA1439CB-7C63-8697-8DE4-3EBBF852584C}" dt="2021-08-16T14:40:56.816" v="239" actId="1076"/>
          <ac:picMkLst>
            <pc:docMk/>
            <pc:sldMk cId="2406273178" sldId="256"/>
            <ac:picMk id="32" creationId="{2E0BAD49-CE25-451B-9188-9D34B45A1239}"/>
          </ac:picMkLst>
        </pc:picChg>
        <pc:picChg chg="topLvl">
          <ac:chgData name="MARÍA CONCEPCIÓN RODRÍGUEZ HERNÁNDEZ" userId="S::mcrodherp@gobiernodecanarias.org::c889c0a9-f40b-4cc1-a302-d26c021587f0" providerId="AD" clId="Web-{FA1439CB-7C63-8697-8DE4-3EBBF852584C}" dt="2021-08-16T14:39:32.502" v="233"/>
          <ac:picMkLst>
            <pc:docMk/>
            <pc:sldMk cId="2406273178" sldId="256"/>
            <ac:picMk id="34" creationId="{FBEB3C88-A9BD-4E98-86FC-C6F587F0C3BE}"/>
          </ac:picMkLst>
        </pc:picChg>
        <pc:picChg chg="topLvl">
          <ac:chgData name="MARÍA CONCEPCIÓN RODRÍGUEZ HERNÁNDEZ" userId="S::mcrodherp@gobiernodecanarias.org::c889c0a9-f40b-4cc1-a302-d26c021587f0" providerId="AD" clId="Web-{FA1439CB-7C63-8697-8DE4-3EBBF852584C}" dt="2021-08-16T14:39:32.502" v="233"/>
          <ac:picMkLst>
            <pc:docMk/>
            <pc:sldMk cId="2406273178" sldId="256"/>
            <ac:picMk id="35" creationId="{07C92F97-EF07-413F-A41D-FDDFC766F7FD}"/>
          </ac:picMkLst>
        </pc:picChg>
        <pc:picChg chg="topLvl">
          <ac:chgData name="MARÍA CONCEPCIÓN RODRÍGUEZ HERNÁNDEZ" userId="S::mcrodherp@gobiernodecanarias.org::c889c0a9-f40b-4cc1-a302-d26c021587f0" providerId="AD" clId="Web-{FA1439CB-7C63-8697-8DE4-3EBBF852584C}" dt="2021-08-16T14:39:36.846" v="234"/>
          <ac:picMkLst>
            <pc:docMk/>
            <pc:sldMk cId="2406273178" sldId="256"/>
            <ac:picMk id="38" creationId="{4B90376C-BB2D-4CB4-B146-196859476AEF}"/>
          </ac:picMkLst>
        </pc:picChg>
        <pc:picChg chg="topLvl">
          <ac:chgData name="MARÍA CONCEPCIÓN RODRÍGUEZ HERNÁNDEZ" userId="S::mcrodherp@gobiernodecanarias.org::c889c0a9-f40b-4cc1-a302-d26c021587f0" providerId="AD" clId="Web-{FA1439CB-7C63-8697-8DE4-3EBBF852584C}" dt="2021-08-16T14:39:36.846" v="234"/>
          <ac:picMkLst>
            <pc:docMk/>
            <pc:sldMk cId="2406273178" sldId="256"/>
            <ac:picMk id="40" creationId="{9FD42785-BAD4-49AF-B2C7-CE4E6189B01C}"/>
          </ac:picMkLst>
        </pc:picChg>
        <pc:picChg chg="topLvl">
          <ac:chgData name="MARÍA CONCEPCIÓN RODRÍGUEZ HERNÁNDEZ" userId="S::mcrodherp@gobiernodecanarias.org::c889c0a9-f40b-4cc1-a302-d26c021587f0" providerId="AD" clId="Web-{FA1439CB-7C63-8697-8DE4-3EBBF852584C}" dt="2021-08-16T14:39:36.846" v="234"/>
          <ac:picMkLst>
            <pc:docMk/>
            <pc:sldMk cId="2406273178" sldId="256"/>
            <ac:picMk id="41" creationId="{D0D6D35A-7AC2-42F3-B250-071842F34D89}"/>
          </ac:picMkLst>
        </pc:picChg>
        <pc:picChg chg="topLvl">
          <ac:chgData name="MARÍA CONCEPCIÓN RODRÍGUEZ HERNÁNDEZ" userId="S::mcrodherp@gobiernodecanarias.org::c889c0a9-f40b-4cc1-a302-d26c021587f0" providerId="AD" clId="Web-{FA1439CB-7C63-8697-8DE4-3EBBF852584C}" dt="2021-08-16T14:39:43.768" v="235"/>
          <ac:picMkLst>
            <pc:docMk/>
            <pc:sldMk cId="2406273178" sldId="256"/>
            <ac:picMk id="44" creationId="{318CEFAB-8AF3-4979-8847-C046E465FE88}"/>
          </ac:picMkLst>
        </pc:picChg>
        <pc:picChg chg="topLvl">
          <ac:chgData name="MARÍA CONCEPCIÓN RODRÍGUEZ HERNÁNDEZ" userId="S::mcrodherp@gobiernodecanarias.org::c889c0a9-f40b-4cc1-a302-d26c021587f0" providerId="AD" clId="Web-{FA1439CB-7C63-8697-8DE4-3EBBF852584C}" dt="2021-08-16T14:39:43.768" v="235"/>
          <ac:picMkLst>
            <pc:docMk/>
            <pc:sldMk cId="2406273178" sldId="256"/>
            <ac:picMk id="46" creationId="{06B54F36-BD9E-4204-B6C5-71EFDAA03429}"/>
          </ac:picMkLst>
        </pc:picChg>
        <pc:picChg chg="topLvl">
          <ac:chgData name="MARÍA CONCEPCIÓN RODRÍGUEZ HERNÁNDEZ" userId="S::mcrodherp@gobiernodecanarias.org::c889c0a9-f40b-4cc1-a302-d26c021587f0" providerId="AD" clId="Web-{FA1439CB-7C63-8697-8DE4-3EBBF852584C}" dt="2021-08-16T14:39:43.768" v="235"/>
          <ac:picMkLst>
            <pc:docMk/>
            <pc:sldMk cId="2406273178" sldId="256"/>
            <ac:picMk id="47" creationId="{9D656972-E054-4684-BA37-EE5DF50B1D9D}"/>
          </ac:picMkLst>
        </pc:picChg>
      </pc:sldChg>
      <pc:sldChg chg="addSp delSp modSp add replId">
        <pc:chgData name="MARÍA CONCEPCIÓN RODRÍGUEZ HERNÁNDEZ" userId="S::mcrodherp@gobiernodecanarias.org::c889c0a9-f40b-4cc1-a302-d26c021587f0" providerId="AD" clId="Web-{FA1439CB-7C63-8697-8DE4-3EBBF852584C}" dt="2021-08-16T14:50:17.189" v="320" actId="1076"/>
        <pc:sldMkLst>
          <pc:docMk/>
          <pc:sldMk cId="2092298734" sldId="257"/>
        </pc:sldMkLst>
        <pc:spChg chg="mod">
          <ac:chgData name="MARÍA CONCEPCIÓN RODRÍGUEZ HERNÁNDEZ" userId="S::mcrodherp@gobiernodecanarias.org::c889c0a9-f40b-4cc1-a302-d26c021587f0" providerId="AD" clId="Web-{FA1439CB-7C63-8697-8DE4-3EBBF852584C}" dt="2021-08-16T14:49:23.406" v="308"/>
          <ac:spMkLst>
            <pc:docMk/>
            <pc:sldMk cId="2092298734" sldId="257"/>
            <ac:spMk id="9" creationId="{7BCB8F3F-C96E-4A6E-A637-398C2FEFDB91}"/>
          </ac:spMkLst>
        </pc:spChg>
        <pc:spChg chg="mod">
          <ac:chgData name="MARÍA CONCEPCIÓN RODRÍGUEZ HERNÁNDEZ" userId="S::mcrodherp@gobiernodecanarias.org::c889c0a9-f40b-4cc1-a302-d26c021587f0" providerId="AD" clId="Web-{FA1439CB-7C63-8697-8DE4-3EBBF852584C}" dt="2021-08-16T14:50:05.298" v="317"/>
          <ac:spMkLst>
            <pc:docMk/>
            <pc:sldMk cId="2092298734" sldId="257"/>
            <ac:spMk id="16" creationId="{87528157-1DA5-4544-A993-6414D38C5C4C}"/>
          </ac:spMkLst>
        </pc:spChg>
        <pc:spChg chg="add mod">
          <ac:chgData name="MARÍA CONCEPCIÓN RODRÍGUEZ HERNÁNDEZ" userId="S::mcrodherp@gobiernodecanarias.org::c889c0a9-f40b-4cc1-a302-d26c021587f0" providerId="AD" clId="Web-{FA1439CB-7C63-8697-8DE4-3EBBF852584C}" dt="2021-08-16T14:49:36.703" v="312" actId="1076"/>
          <ac:spMkLst>
            <pc:docMk/>
            <pc:sldMk cId="2092298734" sldId="257"/>
            <ac:spMk id="30" creationId="{1A026611-C0EF-4A9C-8CF1-0ACEC83EB414}"/>
          </ac:spMkLst>
        </pc:spChg>
        <pc:spChg chg="del">
          <ac:chgData name="MARÍA CONCEPCIÓN RODRÍGUEZ HERNÁNDEZ" userId="S::mcrodherp@gobiernodecanarias.org::c889c0a9-f40b-4cc1-a302-d26c021587f0" providerId="AD" clId="Web-{FA1439CB-7C63-8697-8DE4-3EBBF852584C}" dt="2021-08-16T14:43:08.585" v="251"/>
          <ac:spMkLst>
            <pc:docMk/>
            <pc:sldMk cId="2092298734" sldId="257"/>
            <ac:spMk id="31" creationId="{56CB15CD-25A5-43F7-AF40-82C591EB9ED0}"/>
          </ac:spMkLst>
        </pc:spChg>
        <pc:spChg chg="del mod">
          <ac:chgData name="MARÍA CONCEPCIÓN RODRÍGUEZ HERNÁNDEZ" userId="S::mcrodherp@gobiernodecanarias.org::c889c0a9-f40b-4cc1-a302-d26c021587f0" providerId="AD" clId="Web-{FA1439CB-7C63-8697-8DE4-3EBBF852584C}" dt="2021-08-16T14:43:24.148" v="257"/>
          <ac:spMkLst>
            <pc:docMk/>
            <pc:sldMk cId="2092298734" sldId="257"/>
            <ac:spMk id="33" creationId="{C0F1322A-FAA1-493A-8998-3C3B39FFC138}"/>
          </ac:spMkLst>
        </pc:spChg>
        <pc:spChg chg="add mod">
          <ac:chgData name="MARÍA CONCEPCIÓN RODRÍGUEZ HERNÁNDEZ" userId="S::mcrodherp@gobiernodecanarias.org::c889c0a9-f40b-4cc1-a302-d26c021587f0" providerId="AD" clId="Web-{FA1439CB-7C63-8697-8DE4-3EBBF852584C}" dt="2021-08-16T14:50:17.189" v="320" actId="1076"/>
          <ac:spMkLst>
            <pc:docMk/>
            <pc:sldMk cId="2092298734" sldId="257"/>
            <ac:spMk id="36" creationId="{073DD56A-C834-408A-90A4-42ADA41CA73B}"/>
          </ac:spMkLst>
        </pc:spChg>
        <pc:spChg chg="del">
          <ac:chgData name="MARÍA CONCEPCIÓN RODRÍGUEZ HERNÁNDEZ" userId="S::mcrodherp@gobiernodecanarias.org::c889c0a9-f40b-4cc1-a302-d26c021587f0" providerId="AD" clId="Web-{FA1439CB-7C63-8697-8DE4-3EBBF852584C}" dt="2021-08-16T14:43:26.179" v="259"/>
          <ac:spMkLst>
            <pc:docMk/>
            <pc:sldMk cId="2092298734" sldId="257"/>
            <ac:spMk id="37" creationId="{989449D5-1250-4D94-8A33-44B698A8CC97}"/>
          </ac:spMkLst>
        </pc:spChg>
        <pc:spChg chg="mod">
          <ac:chgData name="MARÍA CONCEPCIÓN RODRÍGUEZ HERNÁNDEZ" userId="S::mcrodherp@gobiernodecanarias.org::c889c0a9-f40b-4cc1-a302-d26c021587f0" providerId="AD" clId="Web-{FA1439CB-7C63-8697-8DE4-3EBBF852584C}" dt="2021-08-16T14:43:29.101" v="261" actId="20577"/>
          <ac:spMkLst>
            <pc:docMk/>
            <pc:sldMk cId="2092298734" sldId="257"/>
            <ac:spMk id="39" creationId="{F9A2EB7B-C009-4489-8D2A-ED59F303AD2A}"/>
          </ac:spMkLst>
        </pc:spChg>
        <pc:spChg chg="del">
          <ac:chgData name="MARÍA CONCEPCIÓN RODRÍGUEZ HERNÁNDEZ" userId="S::mcrodherp@gobiernodecanarias.org::c889c0a9-f40b-4cc1-a302-d26c021587f0" providerId="AD" clId="Web-{FA1439CB-7C63-8697-8DE4-3EBBF852584C}" dt="2021-08-16T14:43:32.695" v="265"/>
          <ac:spMkLst>
            <pc:docMk/>
            <pc:sldMk cId="2092298734" sldId="257"/>
            <ac:spMk id="43" creationId="{9DF8B9F5-350E-42DE-A8D1-330310469CC4}"/>
          </ac:spMkLst>
        </pc:spChg>
        <pc:spChg chg="del mod">
          <ac:chgData name="MARÍA CONCEPCIÓN RODRÍGUEZ HERNÁNDEZ" userId="S::mcrodherp@gobiernodecanarias.org::c889c0a9-f40b-4cc1-a302-d26c021587f0" providerId="AD" clId="Web-{FA1439CB-7C63-8697-8DE4-3EBBF852584C}" dt="2021-08-16T14:43:36.711" v="267"/>
          <ac:spMkLst>
            <pc:docMk/>
            <pc:sldMk cId="2092298734" sldId="257"/>
            <ac:spMk id="45" creationId="{7C88602F-3E1D-4DD9-971D-9C75EB831B51}"/>
          </ac:spMkLst>
        </pc:spChg>
        <pc:grpChg chg="del">
          <ac:chgData name="MARÍA CONCEPCIÓN RODRÍGUEZ HERNÁNDEZ" userId="S::mcrodherp@gobiernodecanarias.org::c889c0a9-f40b-4cc1-a302-d26c021587f0" providerId="AD" clId="Web-{FA1439CB-7C63-8697-8DE4-3EBBF852584C}" dt="2021-08-16T14:43:05.601" v="249"/>
          <ac:grpSpMkLst>
            <pc:docMk/>
            <pc:sldMk cId="2092298734" sldId="257"/>
            <ac:grpSpMk id="29" creationId="{0803B2F9-7A63-4D7B-A204-B75BBDB3F68B}"/>
          </ac:grpSpMkLst>
        </pc:grpChg>
        <pc:picChg chg="del">
          <ac:chgData name="MARÍA CONCEPCIÓN RODRÍGUEZ HERNÁNDEZ" userId="S::mcrodherp@gobiernodecanarias.org::c889c0a9-f40b-4cc1-a302-d26c021587f0" providerId="AD" clId="Web-{FA1439CB-7C63-8697-8DE4-3EBBF852584C}" dt="2021-08-16T14:43:07.929" v="250"/>
          <ac:picMkLst>
            <pc:docMk/>
            <pc:sldMk cId="2092298734" sldId="257"/>
            <ac:picMk id="32" creationId="{2E0BAD49-CE25-451B-9188-9D34B45A1239}"/>
          </ac:picMkLst>
        </pc:picChg>
        <pc:picChg chg="del">
          <ac:chgData name="MARÍA CONCEPCIÓN RODRÍGUEZ HERNÁNDEZ" userId="S::mcrodherp@gobiernodecanarias.org::c889c0a9-f40b-4cc1-a302-d26c021587f0" providerId="AD" clId="Web-{FA1439CB-7C63-8697-8DE4-3EBBF852584C}" dt="2021-08-16T14:43:09.554" v="252"/>
          <ac:picMkLst>
            <pc:docMk/>
            <pc:sldMk cId="2092298734" sldId="257"/>
            <ac:picMk id="34" creationId="{FBEB3C88-A9BD-4E98-86FC-C6F587F0C3BE}"/>
          </ac:picMkLst>
        </pc:picChg>
        <pc:picChg chg="del">
          <ac:chgData name="MARÍA CONCEPCIÓN RODRÍGUEZ HERNÁNDEZ" userId="S::mcrodherp@gobiernodecanarias.org::c889c0a9-f40b-4cc1-a302-d26c021587f0" providerId="AD" clId="Web-{FA1439CB-7C63-8697-8DE4-3EBBF852584C}" dt="2021-08-16T14:43:11.163" v="254"/>
          <ac:picMkLst>
            <pc:docMk/>
            <pc:sldMk cId="2092298734" sldId="257"/>
            <ac:picMk id="35" creationId="{07C92F97-EF07-413F-A41D-FDDFC766F7FD}"/>
          </ac:picMkLst>
        </pc:picChg>
        <pc:picChg chg="del mod">
          <ac:chgData name="MARÍA CONCEPCIÓN RODRÍGUEZ HERNÁNDEZ" userId="S::mcrodherp@gobiernodecanarias.org::c889c0a9-f40b-4cc1-a302-d26c021587f0" providerId="AD" clId="Web-{FA1439CB-7C63-8697-8DE4-3EBBF852584C}" dt="2021-08-16T14:43:25.523" v="258"/>
          <ac:picMkLst>
            <pc:docMk/>
            <pc:sldMk cId="2092298734" sldId="257"/>
            <ac:picMk id="38" creationId="{4B90376C-BB2D-4CB4-B146-196859476AEF}"/>
          </ac:picMkLst>
        </pc:picChg>
        <pc:picChg chg="del">
          <ac:chgData name="MARÍA CONCEPCIÓN RODRÍGUEZ HERNÁNDEZ" userId="S::mcrodherp@gobiernodecanarias.org::c889c0a9-f40b-4cc1-a302-d26c021587f0" providerId="AD" clId="Web-{FA1439CB-7C63-8697-8DE4-3EBBF852584C}" dt="2021-08-16T14:43:30.351" v="262"/>
          <ac:picMkLst>
            <pc:docMk/>
            <pc:sldMk cId="2092298734" sldId="257"/>
            <ac:picMk id="40" creationId="{9FD42785-BAD4-49AF-B2C7-CE4E6189B01C}"/>
          </ac:picMkLst>
        </pc:picChg>
        <pc:picChg chg="del">
          <ac:chgData name="MARÍA CONCEPCIÓN RODRÍGUEZ HERNÁNDEZ" userId="S::mcrodherp@gobiernodecanarias.org::c889c0a9-f40b-4cc1-a302-d26c021587f0" providerId="AD" clId="Web-{FA1439CB-7C63-8697-8DE4-3EBBF852584C}" dt="2021-08-16T14:43:31.039" v="263"/>
          <ac:picMkLst>
            <pc:docMk/>
            <pc:sldMk cId="2092298734" sldId="257"/>
            <ac:picMk id="41" creationId="{D0D6D35A-7AC2-42F3-B250-071842F34D89}"/>
          </ac:picMkLst>
        </pc:picChg>
        <pc:picChg chg="del">
          <ac:chgData name="MARÍA CONCEPCIÓN RODRÍGUEZ HERNÁNDEZ" userId="S::mcrodherp@gobiernodecanarias.org::c889c0a9-f40b-4cc1-a302-d26c021587f0" providerId="AD" clId="Web-{FA1439CB-7C63-8697-8DE4-3EBBF852584C}" dt="2021-08-16T14:43:31.882" v="264"/>
          <ac:picMkLst>
            <pc:docMk/>
            <pc:sldMk cId="2092298734" sldId="257"/>
            <ac:picMk id="44" creationId="{318CEFAB-8AF3-4979-8847-C046E465FE88}"/>
          </ac:picMkLst>
        </pc:picChg>
        <pc:picChg chg="del">
          <ac:chgData name="MARÍA CONCEPCIÓN RODRÍGUEZ HERNÁNDEZ" userId="S::mcrodherp@gobiernodecanarias.org::c889c0a9-f40b-4cc1-a302-d26c021587f0" providerId="AD" clId="Web-{FA1439CB-7C63-8697-8DE4-3EBBF852584C}" dt="2021-08-16T14:43:37.336" v="268"/>
          <ac:picMkLst>
            <pc:docMk/>
            <pc:sldMk cId="2092298734" sldId="257"/>
            <ac:picMk id="46" creationId="{06B54F36-BD9E-4204-B6C5-71EFDAA03429}"/>
          </ac:picMkLst>
        </pc:picChg>
        <pc:picChg chg="del">
          <ac:chgData name="MARÍA CONCEPCIÓN RODRÍGUEZ HERNÁNDEZ" userId="S::mcrodherp@gobiernodecanarias.org::c889c0a9-f40b-4cc1-a302-d26c021587f0" providerId="AD" clId="Web-{FA1439CB-7C63-8697-8DE4-3EBBF852584C}" dt="2021-08-16T14:43:37.929" v="269"/>
          <ac:picMkLst>
            <pc:docMk/>
            <pc:sldMk cId="2092298734" sldId="257"/>
            <ac:picMk id="47" creationId="{9D656972-E054-4684-BA37-EE5DF50B1D9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16/08/2021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16/08/2021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16/08/2021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16/08/2021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16/08/2021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16/08/2021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s://commons.wikimedia.org/wiki/File:United-kingdom_flag_icon_round.svg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7BCB8F3F-C96E-4A6E-A637-398C2FEFDB91}"/>
              </a:ext>
            </a:extLst>
          </p:cNvPr>
          <p:cNvSpPr/>
          <p:nvPr/>
        </p:nvSpPr>
        <p:spPr>
          <a:xfrm>
            <a:off x="193674" y="193673"/>
            <a:ext cx="3162901" cy="4686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688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87528157-1DA5-4544-A993-6414D38C5C4C}"/>
              </a:ext>
            </a:extLst>
          </p:cNvPr>
          <p:cNvSpPr/>
          <p:nvPr/>
        </p:nvSpPr>
        <p:spPr>
          <a:xfrm>
            <a:off x="3483578" y="193672"/>
            <a:ext cx="3162901" cy="4686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688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0F575D71-4B22-445C-9640-3EEDCAA899FE}"/>
              </a:ext>
            </a:extLst>
          </p:cNvPr>
          <p:cNvSpPr/>
          <p:nvPr/>
        </p:nvSpPr>
        <p:spPr>
          <a:xfrm>
            <a:off x="193673" y="4971291"/>
            <a:ext cx="3162901" cy="4686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688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F1A6A1D7-3883-4F7D-903A-7E89CD2E4392}"/>
              </a:ext>
            </a:extLst>
          </p:cNvPr>
          <p:cNvSpPr/>
          <p:nvPr/>
        </p:nvSpPr>
        <p:spPr>
          <a:xfrm>
            <a:off x="3483577" y="4971290"/>
            <a:ext cx="3162901" cy="4686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688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9" name="Grupo 28">
            <a:extLst>
              <a:ext uri="{FF2B5EF4-FFF2-40B4-BE49-F238E27FC236}">
                <a16:creationId xmlns:a16="http://schemas.microsoft.com/office/drawing/2014/main" id="{0803B2F9-7A63-4D7B-A204-B75BBDB3F68B}"/>
              </a:ext>
            </a:extLst>
          </p:cNvPr>
          <p:cNvGrpSpPr/>
          <p:nvPr/>
        </p:nvGrpSpPr>
        <p:grpSpPr>
          <a:xfrm>
            <a:off x="586305" y="622939"/>
            <a:ext cx="2582708" cy="3528159"/>
            <a:chOff x="586305" y="622939"/>
            <a:chExt cx="2582708" cy="3528159"/>
          </a:xfrm>
        </p:grpSpPr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3D81AB70-37B3-4F41-BA9C-C568D491106C}"/>
                </a:ext>
              </a:extLst>
            </p:cNvPr>
            <p:cNvSpPr/>
            <p:nvPr/>
          </p:nvSpPr>
          <p:spPr>
            <a:xfrm>
              <a:off x="836374" y="648014"/>
              <a:ext cx="1954276" cy="190445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9" name="Gráfico 19" descr="Berenjena contorno">
              <a:extLst>
                <a:ext uri="{FF2B5EF4-FFF2-40B4-BE49-F238E27FC236}">
                  <a16:creationId xmlns:a16="http://schemas.microsoft.com/office/drawing/2014/main" id="{FA08F68B-3455-411B-901F-BED4530BAA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11589" y="622939"/>
              <a:ext cx="1923630" cy="1923475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CC3023E2-1FC7-46EA-9C3A-087DA9AF96AA}"/>
                </a:ext>
              </a:extLst>
            </p:cNvPr>
            <p:cNvSpPr txBox="1"/>
            <p:nvPr/>
          </p:nvSpPr>
          <p:spPr>
            <a:xfrm>
              <a:off x="937497" y="2766103"/>
              <a:ext cx="2231516" cy="138499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2400" dirty="0" err="1">
                  <a:latin typeface="Tenorite"/>
                  <a:cs typeface="Calibri"/>
                </a:rPr>
                <a:t>Aubergine</a:t>
              </a:r>
              <a:endParaRPr lang="es-ES" sz="2400" dirty="0">
                <a:latin typeface="Tenorite"/>
                <a:cs typeface="Calibri"/>
              </a:endParaRPr>
            </a:p>
            <a:p>
              <a:pPr algn="ctr"/>
              <a:endParaRPr lang="es-ES" sz="2400" dirty="0">
                <a:solidFill>
                  <a:srgbClr val="7030A0"/>
                </a:solidFill>
                <a:latin typeface="Tenorite"/>
                <a:cs typeface="Calibri"/>
              </a:endParaRPr>
            </a:p>
            <a:p>
              <a:pPr algn="ctr"/>
              <a:r>
                <a:rPr lang="es-ES" sz="2400" dirty="0" err="1">
                  <a:latin typeface="Tenorite"/>
                  <a:cs typeface="Calibri"/>
                </a:rPr>
                <a:t>Eggplant</a:t>
              </a:r>
              <a:endParaRPr lang="es-ES" sz="2400" dirty="0">
                <a:latin typeface="Tenorite"/>
                <a:cs typeface="Calibri"/>
              </a:endParaRPr>
            </a:p>
          </p:txBody>
        </p:sp>
        <p:pic>
          <p:nvPicPr>
            <p:cNvPr id="24" name="Imagen 24" descr="Logotipo, nombre de la empresa&#10;&#10;Descripción generada automáticamente">
              <a:extLst>
                <a:ext uri="{FF2B5EF4-FFF2-40B4-BE49-F238E27FC236}">
                  <a16:creationId xmlns:a16="http://schemas.microsoft.com/office/drawing/2014/main" id="{D90BA714-6C16-4B5B-928B-3C14F8D104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>
              <a:off x="586305" y="2934738"/>
              <a:ext cx="469046" cy="469227"/>
            </a:xfrm>
            <a:prstGeom prst="rect">
              <a:avLst/>
            </a:prstGeom>
          </p:spPr>
        </p:pic>
        <p:pic>
          <p:nvPicPr>
            <p:cNvPr id="27" name="Imagen 27" descr="American Flag Orb With Stroke | Free SVG">
              <a:extLst>
                <a:ext uri="{FF2B5EF4-FFF2-40B4-BE49-F238E27FC236}">
                  <a16:creationId xmlns:a16="http://schemas.microsoft.com/office/drawing/2014/main" id="{52697AA2-3D0B-4607-AD72-F470A1A14C6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305" y="3680885"/>
              <a:ext cx="476155" cy="469227"/>
            </a:xfrm>
            <a:prstGeom prst="rect">
              <a:avLst/>
            </a:prstGeom>
          </p:spPr>
        </p:pic>
      </p:grpSp>
      <p:sp>
        <p:nvSpPr>
          <p:cNvPr id="31" name="Elipse 30">
            <a:extLst>
              <a:ext uri="{FF2B5EF4-FFF2-40B4-BE49-F238E27FC236}">
                <a16:creationId xmlns:a16="http://schemas.microsoft.com/office/drawing/2014/main" id="{56CB15CD-25A5-43F7-AF40-82C591EB9ED0}"/>
              </a:ext>
            </a:extLst>
          </p:cNvPr>
          <p:cNvSpPr/>
          <p:nvPr/>
        </p:nvSpPr>
        <p:spPr>
          <a:xfrm>
            <a:off x="4062773" y="648014"/>
            <a:ext cx="1954276" cy="190445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2" name="Gráfico 19" descr="Paquete de semillas contorno">
            <a:extLst>
              <a:ext uri="{FF2B5EF4-FFF2-40B4-BE49-F238E27FC236}">
                <a16:creationId xmlns:a16="http://schemas.microsoft.com/office/drawing/2014/main" id="{2E0BAD49-CE25-451B-9188-9D34B45A12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02026" y="722425"/>
            <a:ext cx="1923475" cy="1923475"/>
          </a:xfrm>
          <a:prstGeom prst="rect">
            <a:avLst/>
          </a:prstGeom>
        </p:spPr>
      </p:pic>
      <p:sp>
        <p:nvSpPr>
          <p:cNvPr id="33" name="CuadroTexto 32">
            <a:extLst>
              <a:ext uri="{FF2B5EF4-FFF2-40B4-BE49-F238E27FC236}">
                <a16:creationId xmlns:a16="http://schemas.microsoft.com/office/drawing/2014/main" id="{C0F1322A-FAA1-493A-8998-3C3B39FFC138}"/>
              </a:ext>
            </a:extLst>
          </p:cNvPr>
          <p:cNvSpPr txBox="1"/>
          <p:nvPr/>
        </p:nvSpPr>
        <p:spPr>
          <a:xfrm>
            <a:off x="4163896" y="2766103"/>
            <a:ext cx="2231516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400" dirty="0" err="1">
                <a:latin typeface="Tenorite"/>
                <a:cs typeface="Calibri"/>
              </a:rPr>
              <a:t>Pips</a:t>
            </a:r>
          </a:p>
          <a:p>
            <a:pPr algn="ctr"/>
            <a:endParaRPr lang="es-ES" sz="2400" dirty="0">
              <a:solidFill>
                <a:srgbClr val="7030A0"/>
              </a:solidFill>
              <a:latin typeface="Tenorite"/>
              <a:cs typeface="Calibri"/>
            </a:endParaRPr>
          </a:p>
          <a:p>
            <a:pPr algn="ctr"/>
            <a:r>
              <a:rPr lang="es-ES" sz="2400" dirty="0" err="1">
                <a:latin typeface="Tenorite"/>
                <a:cs typeface="Calibri"/>
              </a:rPr>
              <a:t>Seeds</a:t>
            </a:r>
            <a:endParaRPr lang="es-ES" dirty="0" err="1"/>
          </a:p>
        </p:txBody>
      </p:sp>
      <p:pic>
        <p:nvPicPr>
          <p:cNvPr id="34" name="Imagen 2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FBEB3C88-A9BD-4E98-86FC-C6F587F0C3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812704" y="2934738"/>
            <a:ext cx="469046" cy="469227"/>
          </a:xfrm>
          <a:prstGeom prst="rect">
            <a:avLst/>
          </a:prstGeom>
        </p:spPr>
      </p:pic>
      <p:pic>
        <p:nvPicPr>
          <p:cNvPr id="35" name="Imagen 27" descr="American Flag Orb With Stroke | Free SVG">
            <a:extLst>
              <a:ext uri="{FF2B5EF4-FFF2-40B4-BE49-F238E27FC236}">
                <a16:creationId xmlns:a16="http://schemas.microsoft.com/office/drawing/2014/main" id="{07C92F97-EF07-413F-A41D-FDDFC766F7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2704" y="3680885"/>
            <a:ext cx="476155" cy="469227"/>
          </a:xfrm>
          <a:prstGeom prst="rect">
            <a:avLst/>
          </a:prstGeom>
        </p:spPr>
      </p:pic>
      <p:sp>
        <p:nvSpPr>
          <p:cNvPr id="37" name="Elipse 36">
            <a:extLst>
              <a:ext uri="{FF2B5EF4-FFF2-40B4-BE49-F238E27FC236}">
                <a16:creationId xmlns:a16="http://schemas.microsoft.com/office/drawing/2014/main" id="{989449D5-1250-4D94-8A33-44B698A8CC97}"/>
              </a:ext>
            </a:extLst>
          </p:cNvPr>
          <p:cNvSpPr/>
          <p:nvPr/>
        </p:nvSpPr>
        <p:spPr>
          <a:xfrm>
            <a:off x="893158" y="5380722"/>
            <a:ext cx="1954276" cy="190445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8" name="Gráfico 19" descr="Berenjena contorno">
            <a:extLst>
              <a:ext uri="{FF2B5EF4-FFF2-40B4-BE49-F238E27FC236}">
                <a16:creationId xmlns:a16="http://schemas.microsoft.com/office/drawing/2014/main" id="{4B90376C-BB2D-4CB4-B146-196859476A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8373" y="5355647"/>
            <a:ext cx="1923630" cy="1923475"/>
          </a:xfrm>
          <a:prstGeom prst="rect">
            <a:avLst/>
          </a:prstGeom>
        </p:spPr>
      </p:pic>
      <p:sp>
        <p:nvSpPr>
          <p:cNvPr id="39" name="CuadroTexto 38">
            <a:extLst>
              <a:ext uri="{FF2B5EF4-FFF2-40B4-BE49-F238E27FC236}">
                <a16:creationId xmlns:a16="http://schemas.microsoft.com/office/drawing/2014/main" id="{F9A2EB7B-C009-4489-8D2A-ED59F303AD2A}"/>
              </a:ext>
            </a:extLst>
          </p:cNvPr>
          <p:cNvSpPr txBox="1"/>
          <p:nvPr/>
        </p:nvSpPr>
        <p:spPr>
          <a:xfrm>
            <a:off x="994281" y="7498811"/>
            <a:ext cx="2231516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400" dirty="0" err="1">
                <a:latin typeface="Tenorite"/>
                <a:cs typeface="Calibri"/>
              </a:rPr>
              <a:t>Aubergine</a:t>
            </a:r>
            <a:endParaRPr lang="es-ES" sz="2400" dirty="0">
              <a:latin typeface="Tenorite"/>
              <a:cs typeface="Calibri"/>
            </a:endParaRPr>
          </a:p>
          <a:p>
            <a:pPr algn="ctr"/>
            <a:endParaRPr lang="es-ES" sz="2400" dirty="0">
              <a:solidFill>
                <a:srgbClr val="7030A0"/>
              </a:solidFill>
              <a:latin typeface="Tenorite"/>
              <a:cs typeface="Calibri"/>
            </a:endParaRPr>
          </a:p>
          <a:p>
            <a:pPr algn="ctr"/>
            <a:r>
              <a:rPr lang="es-ES" sz="2400" dirty="0" err="1">
                <a:latin typeface="Tenorite"/>
                <a:cs typeface="Calibri"/>
              </a:rPr>
              <a:t>Eggplant</a:t>
            </a:r>
            <a:endParaRPr lang="es-ES" sz="2400" dirty="0">
              <a:latin typeface="Tenorite"/>
              <a:cs typeface="Calibri"/>
            </a:endParaRPr>
          </a:p>
        </p:txBody>
      </p:sp>
      <p:pic>
        <p:nvPicPr>
          <p:cNvPr id="40" name="Imagen 2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9FD42785-BAD4-49AF-B2C7-CE4E6189B0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43089" y="7667446"/>
            <a:ext cx="469046" cy="469227"/>
          </a:xfrm>
          <a:prstGeom prst="rect">
            <a:avLst/>
          </a:prstGeom>
        </p:spPr>
      </p:pic>
      <p:pic>
        <p:nvPicPr>
          <p:cNvPr id="41" name="Imagen 27" descr="American Flag Orb With Stroke | Free SVG">
            <a:extLst>
              <a:ext uri="{FF2B5EF4-FFF2-40B4-BE49-F238E27FC236}">
                <a16:creationId xmlns:a16="http://schemas.microsoft.com/office/drawing/2014/main" id="{D0D6D35A-7AC2-42F3-B250-071842F34D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089" y="8413593"/>
            <a:ext cx="476155" cy="469227"/>
          </a:xfrm>
          <a:prstGeom prst="rect">
            <a:avLst/>
          </a:prstGeom>
        </p:spPr>
      </p:pic>
      <p:sp>
        <p:nvSpPr>
          <p:cNvPr id="43" name="Elipse 42">
            <a:extLst>
              <a:ext uri="{FF2B5EF4-FFF2-40B4-BE49-F238E27FC236}">
                <a16:creationId xmlns:a16="http://schemas.microsoft.com/office/drawing/2014/main" id="{9DF8B9F5-350E-42DE-A8D1-330310469CC4}"/>
              </a:ext>
            </a:extLst>
          </p:cNvPr>
          <p:cNvSpPr/>
          <p:nvPr/>
        </p:nvSpPr>
        <p:spPr>
          <a:xfrm>
            <a:off x="4062751" y="5380723"/>
            <a:ext cx="1954276" cy="190445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4" name="Gráfico 19" descr="Berenjena contorno">
            <a:extLst>
              <a:ext uri="{FF2B5EF4-FFF2-40B4-BE49-F238E27FC236}">
                <a16:creationId xmlns:a16="http://schemas.microsoft.com/office/drawing/2014/main" id="{318CEFAB-8AF3-4979-8847-C046E465F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37966" y="5355648"/>
            <a:ext cx="1923630" cy="1923475"/>
          </a:xfrm>
          <a:prstGeom prst="rect">
            <a:avLst/>
          </a:prstGeom>
        </p:spPr>
      </p:pic>
      <p:sp>
        <p:nvSpPr>
          <p:cNvPr id="45" name="CuadroTexto 44">
            <a:extLst>
              <a:ext uri="{FF2B5EF4-FFF2-40B4-BE49-F238E27FC236}">
                <a16:creationId xmlns:a16="http://schemas.microsoft.com/office/drawing/2014/main" id="{7C88602F-3E1D-4DD9-971D-9C75EB831B51}"/>
              </a:ext>
            </a:extLst>
          </p:cNvPr>
          <p:cNvSpPr txBox="1"/>
          <p:nvPr/>
        </p:nvSpPr>
        <p:spPr>
          <a:xfrm>
            <a:off x="4163874" y="7498812"/>
            <a:ext cx="2231516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400" dirty="0" err="1">
                <a:latin typeface="Tenorite"/>
                <a:cs typeface="Calibri"/>
              </a:rPr>
              <a:t>Aubergine</a:t>
            </a:r>
            <a:endParaRPr lang="es-ES" sz="2400" dirty="0">
              <a:latin typeface="Tenorite"/>
              <a:cs typeface="Calibri"/>
            </a:endParaRPr>
          </a:p>
          <a:p>
            <a:pPr algn="ctr"/>
            <a:endParaRPr lang="es-ES" sz="2400" dirty="0">
              <a:solidFill>
                <a:srgbClr val="7030A0"/>
              </a:solidFill>
              <a:latin typeface="Tenorite"/>
              <a:cs typeface="Calibri"/>
            </a:endParaRPr>
          </a:p>
          <a:p>
            <a:pPr algn="ctr"/>
            <a:r>
              <a:rPr lang="es-ES" sz="2400" dirty="0" err="1">
                <a:latin typeface="Tenorite"/>
                <a:cs typeface="Calibri"/>
              </a:rPr>
              <a:t>Eggplant</a:t>
            </a:r>
            <a:endParaRPr lang="es-ES" sz="2400" dirty="0">
              <a:latin typeface="Tenorite"/>
              <a:cs typeface="Calibri"/>
            </a:endParaRPr>
          </a:p>
        </p:txBody>
      </p:sp>
      <p:pic>
        <p:nvPicPr>
          <p:cNvPr id="46" name="Imagen 2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06B54F36-BD9E-4204-B6C5-71EFDAA034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812682" y="7667447"/>
            <a:ext cx="469046" cy="469227"/>
          </a:xfrm>
          <a:prstGeom prst="rect">
            <a:avLst/>
          </a:prstGeom>
        </p:spPr>
      </p:pic>
      <p:pic>
        <p:nvPicPr>
          <p:cNvPr id="47" name="Imagen 27" descr="American Flag Orb With Stroke | Free SVG">
            <a:extLst>
              <a:ext uri="{FF2B5EF4-FFF2-40B4-BE49-F238E27FC236}">
                <a16:creationId xmlns:a16="http://schemas.microsoft.com/office/drawing/2014/main" id="{9D656972-E054-4684-BA37-EE5DF50B1D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2682" y="8413594"/>
            <a:ext cx="476155" cy="46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7BCB8F3F-C96E-4A6E-A637-398C2FEFDB91}"/>
              </a:ext>
            </a:extLst>
          </p:cNvPr>
          <p:cNvSpPr/>
          <p:nvPr/>
        </p:nvSpPr>
        <p:spPr>
          <a:xfrm>
            <a:off x="193674" y="193673"/>
            <a:ext cx="3162901" cy="4686905"/>
          </a:xfrm>
          <a:prstGeom prst="roundRect">
            <a:avLst/>
          </a:prstGeom>
          <a:solidFill>
            <a:schemeClr val="accent1"/>
          </a:solidFill>
          <a:ln w="57150">
            <a:solidFill>
              <a:srgbClr val="D6880B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87528157-1DA5-4544-A993-6414D38C5C4C}"/>
              </a:ext>
            </a:extLst>
          </p:cNvPr>
          <p:cNvSpPr/>
          <p:nvPr/>
        </p:nvSpPr>
        <p:spPr>
          <a:xfrm>
            <a:off x="3483578" y="193672"/>
            <a:ext cx="3162901" cy="4686905"/>
          </a:xfrm>
          <a:prstGeom prst="roundRect">
            <a:avLst/>
          </a:prstGeom>
          <a:solidFill>
            <a:srgbClr val="C00000"/>
          </a:solidFill>
          <a:ln w="57150">
            <a:solidFill>
              <a:srgbClr val="D688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0F575D71-4B22-445C-9640-3EEDCAA899FE}"/>
              </a:ext>
            </a:extLst>
          </p:cNvPr>
          <p:cNvSpPr/>
          <p:nvPr/>
        </p:nvSpPr>
        <p:spPr>
          <a:xfrm>
            <a:off x="193673" y="4971291"/>
            <a:ext cx="3162901" cy="4686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688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F1A6A1D7-3883-4F7D-903A-7E89CD2E4392}"/>
              </a:ext>
            </a:extLst>
          </p:cNvPr>
          <p:cNvSpPr/>
          <p:nvPr/>
        </p:nvSpPr>
        <p:spPr>
          <a:xfrm>
            <a:off x="3483577" y="4971290"/>
            <a:ext cx="3162901" cy="468690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688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F9A2EB7B-C009-4489-8D2A-ED59F303AD2A}"/>
              </a:ext>
            </a:extLst>
          </p:cNvPr>
          <p:cNvSpPr txBox="1"/>
          <p:nvPr/>
        </p:nvSpPr>
        <p:spPr>
          <a:xfrm>
            <a:off x="994281" y="7498811"/>
            <a:ext cx="2231516" cy="5838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endParaRPr lang="es-ES" sz="2400" dirty="0">
              <a:latin typeface="Tenorite"/>
              <a:cs typeface="Calibri"/>
            </a:endParaRPr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1A026611-C0EF-4A9C-8CF1-0ACEC83EB414}"/>
              </a:ext>
            </a:extLst>
          </p:cNvPr>
          <p:cNvSpPr/>
          <p:nvPr/>
        </p:nvSpPr>
        <p:spPr>
          <a:xfrm>
            <a:off x="413956" y="435283"/>
            <a:ext cx="2722284" cy="4203685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073DD56A-C834-408A-90A4-42ADA41CA73B}"/>
              </a:ext>
            </a:extLst>
          </p:cNvPr>
          <p:cNvSpPr/>
          <p:nvPr/>
        </p:nvSpPr>
        <p:spPr>
          <a:xfrm>
            <a:off x="3704331" y="435283"/>
            <a:ext cx="2722284" cy="4203685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22987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A4 (210 x 297 mm)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144</cp:revision>
  <dcterms:created xsi:type="dcterms:W3CDTF">2021-08-16T14:07:00Z</dcterms:created>
  <dcterms:modified xsi:type="dcterms:W3CDTF">2021-08-16T14:50:19Z</dcterms:modified>
</cp:coreProperties>
</file>