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miranda lopez" initials="mml" lastIdx="1" clrIdx="0">
    <p:extLst>
      <p:ext uri="{19B8F6BF-5375-455C-9EA6-DF929625EA0E}">
        <p15:presenceInfo xmlns:p15="http://schemas.microsoft.com/office/powerpoint/2012/main" userId="9656627559eeeee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1CD7"/>
    <a:srgbClr val="FD55E1"/>
    <a:srgbClr val="DB03B7"/>
    <a:srgbClr val="FE90EC"/>
    <a:srgbClr val="FEACF0"/>
    <a:srgbClr val="CB3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97" autoAdjust="0"/>
    <p:restoredTop sz="94660"/>
  </p:normalViewPr>
  <p:slideViewPr>
    <p:cSldViewPr snapToGrid="0">
      <p:cViewPr varScale="1">
        <p:scale>
          <a:sx n="22" d="100"/>
          <a:sy n="22" d="100"/>
        </p:scale>
        <p:origin x="43" y="15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08T18:54:56.961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1C3F5-E251-4397-8FD6-B4FD98A5C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71033A-0288-4720-BAC2-0714D54DB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35B76C-DD97-4B3A-9510-C7C8497C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3CCA-991D-40B1-95BB-D4D024FC6416}" type="datetimeFigureOut">
              <a:rPr lang="es-ES" smtClean="0"/>
              <a:t>08/08/2021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BAC2CA-F386-4822-ADCA-73CBE614C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C7B217-9B61-4D8A-A772-CC71609BF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8523-4B2F-4FCC-A360-71260BA899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533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99CBF5-57DA-48F3-B7DB-CA6A5D7FF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E00C8B-DDA7-4F19-8A40-4AED43BB1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DB7BC1-2857-4D85-B7F1-08EDCF7CB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3CCA-991D-40B1-95BB-D4D024FC6416}" type="datetimeFigureOut">
              <a:rPr lang="es-ES" smtClean="0"/>
              <a:t>08/08/2021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6D9B8D-988B-4EC1-9851-E0C4CD402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C56B67-9EAA-4415-841C-6FDFA6BA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8523-4B2F-4FCC-A360-71260BA899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889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1FB426-7993-46A1-A710-18B968BDA4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5C02EC9-B203-4B69-9FE0-80179A127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5028DA-D055-42C6-A340-DA7B0CE90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3CCA-991D-40B1-95BB-D4D024FC6416}" type="datetimeFigureOut">
              <a:rPr lang="es-ES" smtClean="0"/>
              <a:t>08/08/2021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905EFD-DF12-4E47-971E-27C3629F6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BB68A3-31CD-4F81-B393-586E5FAF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8523-4B2F-4FCC-A360-71260BA899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92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FE52A5-DB45-4B41-935C-3BF36F5DA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C803B7-D440-429C-BC26-482BB8EB8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468053-CBC2-4B6D-8DE0-E6D928ED3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3CCA-991D-40B1-95BB-D4D024FC6416}" type="datetimeFigureOut">
              <a:rPr lang="es-ES" smtClean="0"/>
              <a:t>08/08/2021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FD69AF-BA02-4686-934B-D7DB20F01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1BAE1C-5165-4454-A96A-A2100E588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8523-4B2F-4FCC-A360-71260BA899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7903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F67F9-FF95-4C68-9513-395BCC834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CBCA87-686F-496D-8F72-40BD60A1E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EBD736-C0C3-472A-ABD6-04F3FFDD4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3CCA-991D-40B1-95BB-D4D024FC6416}" type="datetimeFigureOut">
              <a:rPr lang="es-ES" smtClean="0"/>
              <a:t>08/08/2021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2A3F51-F676-4500-94A3-054A09FE8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A0251A-9ED7-459B-BDB3-ECB1D1B07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8523-4B2F-4FCC-A360-71260BA899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94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1AE71-0A64-47EB-84B4-C57E4FA52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C2CDA4-3DB4-4B52-898A-B75BA52FD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678123E-928E-4AF2-AE6A-190B0937B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3CE124-214C-4D91-87E1-4C99AD24F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3CCA-991D-40B1-95BB-D4D024FC6416}" type="datetimeFigureOut">
              <a:rPr lang="es-ES" smtClean="0"/>
              <a:t>08/08/2021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EABD60-EF83-4BAD-9703-5D51C5045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709B06-6A80-4430-A604-B9583B10F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8523-4B2F-4FCC-A360-71260BA899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491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CDC42B-54E8-4B1D-9E2B-8A68BE83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AE171A-96CA-4C71-8401-79E197DD4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AE436F-72DE-46CD-A7E2-1CE4ADF66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F183C83-387F-4B7E-9183-D0D0DE6267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98BA296-EC91-47B8-A330-CE5A0364F5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BA6736-65C9-49A5-92F3-A8A8F54CF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3CCA-991D-40B1-95BB-D4D024FC6416}" type="datetimeFigureOut">
              <a:rPr lang="es-ES" smtClean="0"/>
              <a:t>08/08/2021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81122D3-0CDE-468A-999F-B4A962BF2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99DA66-F6A6-4B9F-A395-5E64B124F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8523-4B2F-4FCC-A360-71260BA899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958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24D0DE-7731-4BEC-A53B-2B2DA0435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A268E2D-C4C8-48A7-A1EB-5234465E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3CCA-991D-40B1-95BB-D4D024FC6416}" type="datetimeFigureOut">
              <a:rPr lang="es-ES" smtClean="0"/>
              <a:t>08/08/2021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DB9C85F-8706-4DA8-96F5-E3110877D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2965896-282A-4F7E-BD1F-132433EC1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8523-4B2F-4FCC-A360-71260BA899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87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02EA4D4-2B7D-445F-BD2D-FE9CDB36B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3CCA-991D-40B1-95BB-D4D024FC6416}" type="datetimeFigureOut">
              <a:rPr lang="es-ES" smtClean="0"/>
              <a:t>08/08/2021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0443E92-181B-4C61-BBE0-57F9FCAFD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FC20D3F-646F-49D5-BA87-8A3CC6D5A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8523-4B2F-4FCC-A360-71260BA899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212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4C4AEA-34ED-494B-B49F-86A2F9B7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1F0E0F-39C8-4474-9409-3BB7418FE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EF9B5A6-A90F-47F2-8A5A-21D86525A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1B1301-3333-4CC9-8CA3-EDE342A4D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3CCA-991D-40B1-95BB-D4D024FC6416}" type="datetimeFigureOut">
              <a:rPr lang="es-ES" smtClean="0"/>
              <a:t>08/08/2021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2A0F7B-D677-449F-B2B6-69DF565A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EB4AFE-016C-4D0A-B154-A52A2AC9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8523-4B2F-4FCC-A360-71260BA899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11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C10B80-2E4C-4EF1-A3EE-3A5B35493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A5AF03C-97DA-4DB2-BCF2-7F4208745D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0B1CD1-408F-4DB2-B330-EBF021410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0105BC-B9FA-4D90-B4E5-75DB28889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3CCA-991D-40B1-95BB-D4D024FC6416}" type="datetimeFigureOut">
              <a:rPr lang="es-ES" smtClean="0"/>
              <a:t>08/08/2021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188B3E-A3BF-41D9-ADED-B8C664298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340A98-3699-46F5-81A6-EC82D3A9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8523-4B2F-4FCC-A360-71260BA899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73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A6743EE-38FA-43B5-B564-785DE35E5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28123A-FE7C-4BF6-8898-0B79803B2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0BEF35-7C5E-4EB2-9652-8B4215AA7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C3CCA-991D-40B1-95BB-D4D024FC6416}" type="datetimeFigureOut">
              <a:rPr lang="es-ES" smtClean="0"/>
              <a:t>08/08/2021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3F3B9E-838D-41A5-9FB1-3E2A3A3D2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63E002-33C6-4955-B578-05BEB0221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98523-4B2F-4FCC-A360-71260BA899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276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m.wikipedia.org/wiki/Archivo:Estrella_roja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es.m.wikipedia.org/wiki/Archivo:Estrella_roja.svg" TargetMode="External"/><Relationship Id="rId7" Type="http://schemas.openxmlformats.org/officeDocument/2006/relationships/hyperlink" Target="https://es.wikipedia.org/wiki/Estrella_roj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comments" Target="../comments/comment1.xml"/><Relationship Id="rId5" Type="http://schemas.openxmlformats.org/officeDocument/2006/relationships/hyperlink" Target="https://es.wikivoyage.org/wiki/Archivo:Estrella_amarilla.png" TargetMode="External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es.wikipedia.org/wiki/Archivo:Estrella_Colima.sv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hyperlink" Target="http://unafamiliaunicaybonita.blogspot.com/2015/11/tipos-de-familias-segun-su-parentesco.html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pixabay.com/es/vectors/le%C3%B3n-animales-c%C3%B3mic-dibujo-3221778/" TargetMode="External"/><Relationship Id="rId12" Type="http://schemas.openxmlformats.org/officeDocument/2006/relationships/image" Target="../media/image8.jp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8.xml"/><Relationship Id="rId5" Type="http://schemas.openxmlformats.org/officeDocument/2006/relationships/slide" Target="slide6.xml"/><Relationship Id="rId15" Type="http://schemas.openxmlformats.org/officeDocument/2006/relationships/hyperlink" Target="http://1historiadetantas.blogspot.com/2013_09_01_archive.html" TargetMode="External"/><Relationship Id="rId10" Type="http://schemas.openxmlformats.org/officeDocument/2006/relationships/hyperlink" Target="https://pixabay.com/es/pincel-pintura-rojo-herramienta-306179/" TargetMode="External"/><Relationship Id="rId4" Type="http://schemas.openxmlformats.org/officeDocument/2006/relationships/hyperlink" Target="https://pixabay.com/es/illustrations/tren-ferrocarril-dibujo-tren-3166823/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hyperlink" Target="https://pixabay.com/es/vectors/le%C3%B3n-animales-c%C3%B3mic-dibujo-3221778/" TargetMode="External"/><Relationship Id="rId7" Type="http://schemas.openxmlformats.org/officeDocument/2006/relationships/hyperlink" Target="https://www.goodfreephotos.com/vector-images/brown-cartoon-owl-vector-clipart.png.php" TargetMode="External"/><Relationship Id="rId12" Type="http://schemas.openxmlformats.org/officeDocument/2006/relationships/hyperlink" Target="https://recursospadocentes.blogspot.com/2016/03/la-casa-de-las-letras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3.jpg"/><Relationship Id="rId5" Type="http://schemas.openxmlformats.org/officeDocument/2006/relationships/hyperlink" Target="http://www.publicdomainpictures.net/view-image.php?image=205076&amp;picture=orca" TargetMode="External"/><Relationship Id="rId10" Type="http://schemas.openxmlformats.org/officeDocument/2006/relationships/slide" Target="slide5.xml"/><Relationship Id="rId4" Type="http://schemas.openxmlformats.org/officeDocument/2006/relationships/image" Target="../media/image10.jpg"/><Relationship Id="rId9" Type="http://schemas.openxmlformats.org/officeDocument/2006/relationships/hyperlink" Target="http://www.publicdomainpictures.net/view-image.php?image=153786&amp;picture=dog-cartoon-2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hyperlink" Target="https://pixabay.com/es/bote-de-vela-dibujos-animados-buque-183594/" TargetMode="External"/><Relationship Id="rId7" Type="http://schemas.openxmlformats.org/officeDocument/2006/relationships/hyperlink" Target="https://grupo1mediosdetransporte.blogspot.com/2012/11/adivinanzas-avion.html" TargetMode="External"/><Relationship Id="rId12" Type="http://schemas.openxmlformats.org/officeDocument/2006/relationships/hyperlink" Target="https://pixabay.com/es/illustrations/tren-ferrocarril-dibujo-tren-3166823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11" Type="http://schemas.openxmlformats.org/officeDocument/2006/relationships/image" Target="../media/image5.png"/><Relationship Id="rId5" Type="http://schemas.openxmlformats.org/officeDocument/2006/relationships/hyperlink" Target="http://www.publicdomainfiles.com/show_file.php?id=14019430817307" TargetMode="External"/><Relationship Id="rId10" Type="http://schemas.openxmlformats.org/officeDocument/2006/relationships/hyperlink" Target="https://recursospadocentes.blogspot.com/2016/03/la-casa-de-las-letras.html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hyperlink" Target="https://www.protocolo.org/miscelaneo/pasatiempos/" TargetMode="External"/><Relationship Id="rId7" Type="http://schemas.openxmlformats.org/officeDocument/2006/relationships/hyperlink" Target="https://pixabay.com/en/play-kids-drawing-child-fun-young-1358642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11" Type="http://schemas.openxmlformats.org/officeDocument/2006/relationships/image" Target="../media/image20.jpeg"/><Relationship Id="rId5" Type="http://schemas.openxmlformats.org/officeDocument/2006/relationships/hyperlink" Target="http://blogdelosmaestrosdeaudicionylenguaje.blogspot.com/2011/05/1-de-mayo-dia-del-trabajador.html" TargetMode="External"/><Relationship Id="rId10" Type="http://schemas.openxmlformats.org/officeDocument/2006/relationships/hyperlink" Target="https://recursospadocentes.blogspot.com/2016/03/la-casa-de-las-letras.html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hyperlink" Target="https://www.protocolo.org/miscelaneo/pasatiempos/" TargetMode="External"/><Relationship Id="rId7" Type="http://schemas.openxmlformats.org/officeDocument/2006/relationships/hyperlink" Target="https://pixabay.com/en/play-kids-drawing-child-fun-young-1358642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11" Type="http://schemas.openxmlformats.org/officeDocument/2006/relationships/image" Target="../media/image21.png"/><Relationship Id="rId5" Type="http://schemas.openxmlformats.org/officeDocument/2006/relationships/hyperlink" Target="http://blogdelosmaestrosdeaudicionylenguaje.blogspot.com/2011/05/1-de-mayo-dia-del-trabajador.html" TargetMode="External"/><Relationship Id="rId10" Type="http://schemas.openxmlformats.org/officeDocument/2006/relationships/hyperlink" Target="https://recursospadocentes.blogspot.com/2016/03/la-casa-de-las-letras.html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C705978-719B-4B23-8177-9308E006C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6760" y="742882"/>
            <a:ext cx="3198168" cy="319816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C38204D-8610-4DDC-85AE-B7CE43009236}"/>
              </a:ext>
            </a:extLst>
          </p:cNvPr>
          <p:cNvSpPr txBox="1"/>
          <p:nvPr/>
        </p:nvSpPr>
        <p:spPr>
          <a:xfrm>
            <a:off x="2667000" y="68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3" tooltip="https://es.m.wikipedia.org/wiki/Archivo:Estrella_roja.svg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4" tooltip="https://creativecommons.org/licenses/by-sa/3.0/"/>
              </a:rPr>
              <a:t>CC BY-SA</a:t>
            </a:r>
            <a:endParaRPr lang="es-ES" sz="90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363FD10-DAF1-4EAA-8B74-62078A8903BC}"/>
              </a:ext>
            </a:extLst>
          </p:cNvPr>
          <p:cNvSpPr txBox="1"/>
          <p:nvPr/>
        </p:nvSpPr>
        <p:spPr>
          <a:xfrm>
            <a:off x="7448365" y="1695635"/>
            <a:ext cx="3373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Curso </a:t>
            </a:r>
            <a:r>
              <a:rPr lang="es-ES" dirty="0" err="1"/>
              <a:t>power</a:t>
            </a:r>
            <a:r>
              <a:rPr lang="es-ES" dirty="0"/>
              <a:t> </a:t>
            </a:r>
            <a:r>
              <a:rPr lang="es-ES" dirty="0" err="1"/>
              <a:t>point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581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437C8D5-59AB-4B62-8811-F04464025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6627" y="1741468"/>
            <a:ext cx="2197608" cy="219760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858CB5-32AC-4455-A399-9BF5941C89E6}"/>
              </a:ext>
            </a:extLst>
          </p:cNvPr>
          <p:cNvSpPr txBox="1"/>
          <p:nvPr/>
        </p:nvSpPr>
        <p:spPr>
          <a:xfrm>
            <a:off x="750873" y="708283"/>
            <a:ext cx="4643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ANIMACIONES APARECER</a:t>
            </a:r>
          </a:p>
          <a:p>
            <a:endParaRPr lang="es-ES" dirty="0"/>
          </a:p>
        </p:txBody>
      </p:sp>
      <p:pic>
        <p:nvPicPr>
          <p:cNvPr id="9" name="Imagen 8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8E8C4D7F-AF51-48DE-BB65-66B397DA5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1363447" y="4184816"/>
            <a:ext cx="2726894" cy="272689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47C40D1-8D93-49E2-B064-B8B5697CC449}"/>
              </a:ext>
            </a:extLst>
          </p:cNvPr>
          <p:cNvSpPr txBox="1"/>
          <p:nvPr/>
        </p:nvSpPr>
        <p:spPr>
          <a:xfrm>
            <a:off x="7354111" y="708283"/>
            <a:ext cx="3356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ANIMACIONES DESAPARECER</a:t>
            </a:r>
          </a:p>
          <a:p>
            <a:endParaRPr lang="es-ES" dirty="0"/>
          </a:p>
        </p:txBody>
      </p:sp>
      <p:pic>
        <p:nvPicPr>
          <p:cNvPr id="13" name="Imagen 12" descr="Imagen que contiene firmar, parada, frente, tráfico&#10;&#10;Descripción generada automáticamente">
            <a:extLst>
              <a:ext uri="{FF2B5EF4-FFF2-40B4-BE49-F238E27FC236}">
                <a16:creationId xmlns:a16="http://schemas.microsoft.com/office/drawing/2014/main" id="{16D19FAC-EF40-4622-92C9-3BB250C17A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199501" y="1533740"/>
            <a:ext cx="2309220" cy="219760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3EB5626-5F15-42F6-BC27-ACF473FD48E5}"/>
              </a:ext>
            </a:extLst>
          </p:cNvPr>
          <p:cNvSpPr txBox="1"/>
          <p:nvPr/>
        </p:nvSpPr>
        <p:spPr>
          <a:xfrm>
            <a:off x="8268511" y="4601183"/>
            <a:ext cx="2983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ANIMACIONES TRAYECTORIAS</a:t>
            </a:r>
          </a:p>
          <a:p>
            <a:endParaRPr lang="es-ES" dirty="0"/>
          </a:p>
        </p:txBody>
      </p:sp>
      <p:pic>
        <p:nvPicPr>
          <p:cNvPr id="17" name="Imagen 16" descr="Forma&#10;&#10;Descripción generada automáticamente">
            <a:extLst>
              <a:ext uri="{FF2B5EF4-FFF2-40B4-BE49-F238E27FC236}">
                <a16:creationId xmlns:a16="http://schemas.microsoft.com/office/drawing/2014/main" id="{3FAC700D-94BB-43A0-8A7D-3ED191672A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318226" y="4184816"/>
            <a:ext cx="1829013" cy="1743659"/>
          </a:xfrm>
          <a:prstGeom prst="rect">
            <a:avLst/>
          </a:prstGeom>
        </p:spPr>
      </p:pic>
      <p:pic>
        <p:nvPicPr>
          <p:cNvPr id="20" name="Imagen 19" descr="Forma&#10;&#10;Descripción generada automáticamente">
            <a:extLst>
              <a:ext uri="{FF2B5EF4-FFF2-40B4-BE49-F238E27FC236}">
                <a16:creationId xmlns:a16="http://schemas.microsoft.com/office/drawing/2014/main" id="{0887CF64-51E0-4C13-887A-7DBDA7145B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154151" y="5105631"/>
            <a:ext cx="1402293" cy="1336853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29E027A6-FA71-4ACC-8A17-1329503C1897}"/>
              </a:ext>
            </a:extLst>
          </p:cNvPr>
          <p:cNvSpPr txBox="1"/>
          <p:nvPr/>
        </p:nvSpPr>
        <p:spPr>
          <a:xfrm>
            <a:off x="4154151" y="6627597"/>
            <a:ext cx="14022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9" tooltip="https://es.wikipedia.org/wiki/Archivo:Estrella_Colima.svg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10" tooltip="https://creativecommons.org/licenses/by-sa/3.0/"/>
              </a:rPr>
              <a:t>CC BY-SA</a:t>
            </a:r>
            <a:endParaRPr lang="es-ES" sz="900"/>
          </a:p>
        </p:txBody>
      </p:sp>
    </p:spTree>
    <p:extLst>
      <p:ext uri="{BB962C8B-B14F-4D97-AF65-F5344CB8AC3E}">
        <p14:creationId xmlns:p14="http://schemas.microsoft.com/office/powerpoint/2010/main" val="52848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25 -0.00162 0.02513 -0.00208 0.0375 -0.00463 C 0.04023 -0.00509 0.04245 -0.00856 0.04505 -0.00902 C 0.06003 -0.01157 0.075 -0.01203 0.0901 -0.01342 C 0.09674 -0.01481 0.10339 -0.01713 0.11003 -0.01782 C 0.13919 -0.02152 0.16849 -0.02199 0.19753 -0.02685 C 0.20534 -0.02801 0.21667 -0.03518 0.22513 -0.04004 C 0.22669 -0.07569 0.23216 -0.11134 0.23008 -0.14676 C 0.21784 -0.35902 0.20742 -0.42523 0.16758 -0.60439 C 0.15521 -0.65995 0.14076 -0.71412 0.1276 -0.76898 C 0.12578 -0.77615 0.12253 -0.7912 0.12253 -0.7912 C 0.0651 -0.76319 0.02578 -0.74097 -0.03242 -0.72453 C -0.04479 -0.72106 -0.05742 -0.72176 -0.06992 -0.72014 L -0.1 -0.71551 C -0.10742 -0.71111 -0.11979 -0.71551 -0.1224 -0.70231 C -0.12799 -0.6743 -0.12109 -0.64305 -0.11992 -0.61342 C -0.11862 -0.57639 -0.11745 -0.53912 -0.11497 -0.50231 C -0.10964 -0.42129 -0.1099 -0.48426 -0.1099 -0.45347 L 0.08255 -0.42222 L 0.1151 -0.63125 L 0.44753 -0.42662 L 0.53516 -0.85324 L 0.35755 -0.73333 L -0.03242 0.15556 L -0.01992 0.10649 L 0.34753 -0.70231 L -0.0349 -0.26666 L -0.0224 -0.36458 " pathEditMode="relative" ptsTypes="AAAAAAAAAAAAAAAAAAAAAAAAAAA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25 -0.00162 0.02513 -0.00208 0.0375 -0.00463 C 0.04023 -0.00509 0.04245 -0.00856 0.04505 -0.00902 C 0.06003 -0.01157 0.075 -0.01203 0.0901 -0.01342 C 0.09674 -0.01481 0.10339 -0.01713 0.11003 -0.01782 C 0.13919 -0.02152 0.16849 -0.02199 0.19753 -0.02685 C 0.20534 -0.02801 0.21667 -0.03518 0.22513 -0.04004 C 0.22669 -0.07569 0.23216 -0.11134 0.23008 -0.14676 C 0.21784 -0.35902 0.20742 -0.42523 0.16758 -0.60439 C 0.15521 -0.65995 0.14076 -0.71412 0.1276 -0.76898 C 0.12578 -0.77615 0.12253 -0.7912 0.12253 -0.7912 C 0.0651 -0.76319 0.02578 -0.74097 -0.03242 -0.72453 C -0.04479 -0.72106 -0.05742 -0.72176 -0.06992 -0.72014 L -0.1 -0.71551 C -0.10742 -0.71111 -0.11979 -0.71551 -0.1224 -0.70231 C -0.12799 -0.6743 -0.12109 -0.64305 -0.11992 -0.61342 C -0.11862 -0.57639 -0.11745 -0.53912 -0.11497 -0.50231 C -0.10964 -0.42129 -0.1099 -0.48426 -0.1099 -0.45347 L 0.08255 -0.42222 L 0.1151 -0.63125 L 0.44753 -0.42662 L 0.53516 -0.85324 L 0.35755 -0.73333 L -0.03242 0.15556 L -0.01992 0.10649 L 0.34753 -0.70231 L -0.0349 -0.26666 L -0.0224 -0.36458 " pathEditMode="relative" ptsTypes="AAAAAAAAAAAAAAAAAAAAAAAAAAA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97 0.00208 L 0.08503 0.00208 C 0.14101 0.00208 0.21003 0.07106 0.21003 0.12708 L 0.21003 0.25208 " pathEditMode="relative" rAng="0" ptsTypes="AA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2A8EB0F-D077-4623-AFA2-17A226756940}"/>
              </a:ext>
            </a:extLst>
          </p:cNvPr>
          <p:cNvSpPr txBox="1"/>
          <p:nvPr/>
        </p:nvSpPr>
        <p:spPr>
          <a:xfrm>
            <a:off x="1634247" y="642026"/>
            <a:ext cx="1015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SELECCIONA LA RESPUESTA CORRECTA/ ELIMINAR RESPUESTAS INCORRECTAS PARA LLEGAR A LA CORRECTA</a:t>
            </a:r>
          </a:p>
        </p:txBody>
      </p:sp>
      <p:sp>
        <p:nvSpPr>
          <p:cNvPr id="5" name="AZUL">
            <a:extLst>
              <a:ext uri="{FF2B5EF4-FFF2-40B4-BE49-F238E27FC236}">
                <a16:creationId xmlns:a16="http://schemas.microsoft.com/office/drawing/2014/main" id="{57FF249E-5F50-4436-BF2C-FA9B7B1B91B3}"/>
              </a:ext>
            </a:extLst>
          </p:cNvPr>
          <p:cNvSpPr/>
          <p:nvPr/>
        </p:nvSpPr>
        <p:spPr>
          <a:xfrm>
            <a:off x="536247" y="3043030"/>
            <a:ext cx="720000" cy="72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NARANJA">
            <a:extLst>
              <a:ext uri="{FF2B5EF4-FFF2-40B4-BE49-F238E27FC236}">
                <a16:creationId xmlns:a16="http://schemas.microsoft.com/office/drawing/2014/main" id="{5F5385B6-53CE-4C6B-ADCA-58758A8344D2}"/>
              </a:ext>
            </a:extLst>
          </p:cNvPr>
          <p:cNvSpPr/>
          <p:nvPr/>
        </p:nvSpPr>
        <p:spPr>
          <a:xfrm>
            <a:off x="3469722" y="3043030"/>
            <a:ext cx="720000" cy="72000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AMARILLO">
            <a:extLst>
              <a:ext uri="{FF2B5EF4-FFF2-40B4-BE49-F238E27FC236}">
                <a16:creationId xmlns:a16="http://schemas.microsoft.com/office/drawing/2014/main" id="{D346701D-3880-48AA-9172-8760DB51366D}"/>
              </a:ext>
            </a:extLst>
          </p:cNvPr>
          <p:cNvSpPr/>
          <p:nvPr/>
        </p:nvSpPr>
        <p:spPr>
          <a:xfrm>
            <a:off x="6239426" y="3043030"/>
            <a:ext cx="720000" cy="7200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VERDE">
            <a:extLst>
              <a:ext uri="{FF2B5EF4-FFF2-40B4-BE49-F238E27FC236}">
                <a16:creationId xmlns:a16="http://schemas.microsoft.com/office/drawing/2014/main" id="{8D74EF9E-DB2F-4E92-AD8D-FD45949F0C52}"/>
              </a:ext>
            </a:extLst>
          </p:cNvPr>
          <p:cNvSpPr/>
          <p:nvPr/>
        </p:nvSpPr>
        <p:spPr>
          <a:xfrm>
            <a:off x="8865704" y="3043030"/>
            <a:ext cx="720000" cy="720000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C0AED80-B132-42CA-8121-9BEED1B76C51}"/>
              </a:ext>
            </a:extLst>
          </p:cNvPr>
          <p:cNvSpPr/>
          <p:nvPr/>
        </p:nvSpPr>
        <p:spPr>
          <a:xfrm>
            <a:off x="2345635" y="1570383"/>
            <a:ext cx="7291148" cy="113306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PREGUNTA">
            <a:extLst>
              <a:ext uri="{FF2B5EF4-FFF2-40B4-BE49-F238E27FC236}">
                <a16:creationId xmlns:a16="http://schemas.microsoft.com/office/drawing/2014/main" id="{1016A4E3-C4A3-44E9-8C8F-E31993985CB8}"/>
              </a:ext>
            </a:extLst>
          </p:cNvPr>
          <p:cNvSpPr txBox="1"/>
          <p:nvPr/>
        </p:nvSpPr>
        <p:spPr>
          <a:xfrm>
            <a:off x="3785272" y="1836378"/>
            <a:ext cx="585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¿CUÁL DE ESTOS CÍRCULOS ES DE COLOR VERDE?</a:t>
            </a:r>
          </a:p>
        </p:txBody>
      </p:sp>
      <p:sp>
        <p:nvSpPr>
          <p:cNvPr id="11" name="AZUL">
            <a:extLst>
              <a:ext uri="{FF2B5EF4-FFF2-40B4-BE49-F238E27FC236}">
                <a16:creationId xmlns:a16="http://schemas.microsoft.com/office/drawing/2014/main" id="{ED056570-14BD-4F1F-815F-B3B224873953}"/>
              </a:ext>
            </a:extLst>
          </p:cNvPr>
          <p:cNvSpPr/>
          <p:nvPr/>
        </p:nvSpPr>
        <p:spPr>
          <a:xfrm>
            <a:off x="536247" y="4927617"/>
            <a:ext cx="720000" cy="72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NARANJA">
            <a:extLst>
              <a:ext uri="{FF2B5EF4-FFF2-40B4-BE49-F238E27FC236}">
                <a16:creationId xmlns:a16="http://schemas.microsoft.com/office/drawing/2014/main" id="{9221B6A9-CD75-4BAE-87A2-1CD588A47E26}"/>
              </a:ext>
            </a:extLst>
          </p:cNvPr>
          <p:cNvSpPr/>
          <p:nvPr/>
        </p:nvSpPr>
        <p:spPr>
          <a:xfrm>
            <a:off x="3469722" y="4927617"/>
            <a:ext cx="720000" cy="72000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AMARILLO">
            <a:extLst>
              <a:ext uri="{FF2B5EF4-FFF2-40B4-BE49-F238E27FC236}">
                <a16:creationId xmlns:a16="http://schemas.microsoft.com/office/drawing/2014/main" id="{049F900E-F8CD-4BEA-90AA-DBCE58EBE663}"/>
              </a:ext>
            </a:extLst>
          </p:cNvPr>
          <p:cNvSpPr/>
          <p:nvPr/>
        </p:nvSpPr>
        <p:spPr>
          <a:xfrm>
            <a:off x="6239426" y="4927617"/>
            <a:ext cx="720000" cy="7200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VERDE">
            <a:extLst>
              <a:ext uri="{FF2B5EF4-FFF2-40B4-BE49-F238E27FC236}">
                <a16:creationId xmlns:a16="http://schemas.microsoft.com/office/drawing/2014/main" id="{80AD3670-D882-48F8-ADF4-DE396B9500FA}"/>
              </a:ext>
            </a:extLst>
          </p:cNvPr>
          <p:cNvSpPr/>
          <p:nvPr/>
        </p:nvSpPr>
        <p:spPr>
          <a:xfrm>
            <a:off x="8865704" y="4927617"/>
            <a:ext cx="720000" cy="720000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Símbolo &quot;No permitido&quot; 14">
            <a:extLst>
              <a:ext uri="{FF2B5EF4-FFF2-40B4-BE49-F238E27FC236}">
                <a16:creationId xmlns:a16="http://schemas.microsoft.com/office/drawing/2014/main" id="{56B44D22-528A-440A-8103-50B0E1C13E05}"/>
              </a:ext>
            </a:extLst>
          </p:cNvPr>
          <p:cNvSpPr/>
          <p:nvPr/>
        </p:nvSpPr>
        <p:spPr>
          <a:xfrm>
            <a:off x="3829722" y="3104856"/>
            <a:ext cx="3892983" cy="3753144"/>
          </a:xfrm>
          <a:prstGeom prst="noSmoking">
            <a:avLst/>
          </a:prstGeom>
          <a:solidFill>
            <a:srgbClr val="CB3D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7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2A8EB0F-D077-4623-AFA2-17A226756940}"/>
              </a:ext>
            </a:extLst>
          </p:cNvPr>
          <p:cNvSpPr txBox="1"/>
          <p:nvPr/>
        </p:nvSpPr>
        <p:spPr>
          <a:xfrm>
            <a:off x="1634247" y="642026"/>
            <a:ext cx="1015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SELECCIONA LA RESPUESTA CORRECTA/ ELIMINAR RESPUESTAS INCORRECTAS PARA LLEGAR A LA CORRECTA</a:t>
            </a:r>
          </a:p>
        </p:txBody>
      </p:sp>
      <p:sp>
        <p:nvSpPr>
          <p:cNvPr id="5" name="AZUL">
            <a:extLst>
              <a:ext uri="{FF2B5EF4-FFF2-40B4-BE49-F238E27FC236}">
                <a16:creationId xmlns:a16="http://schemas.microsoft.com/office/drawing/2014/main" id="{57FF249E-5F50-4436-BF2C-FA9B7B1B91B3}"/>
              </a:ext>
            </a:extLst>
          </p:cNvPr>
          <p:cNvSpPr/>
          <p:nvPr/>
        </p:nvSpPr>
        <p:spPr>
          <a:xfrm>
            <a:off x="536247" y="3043030"/>
            <a:ext cx="720000" cy="72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NARANJA">
            <a:extLst>
              <a:ext uri="{FF2B5EF4-FFF2-40B4-BE49-F238E27FC236}">
                <a16:creationId xmlns:a16="http://schemas.microsoft.com/office/drawing/2014/main" id="{5F5385B6-53CE-4C6B-ADCA-58758A8344D2}"/>
              </a:ext>
            </a:extLst>
          </p:cNvPr>
          <p:cNvSpPr/>
          <p:nvPr/>
        </p:nvSpPr>
        <p:spPr>
          <a:xfrm>
            <a:off x="3469722" y="3043030"/>
            <a:ext cx="720000" cy="72000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AMARILLO">
            <a:extLst>
              <a:ext uri="{FF2B5EF4-FFF2-40B4-BE49-F238E27FC236}">
                <a16:creationId xmlns:a16="http://schemas.microsoft.com/office/drawing/2014/main" id="{D346701D-3880-48AA-9172-8760DB51366D}"/>
              </a:ext>
            </a:extLst>
          </p:cNvPr>
          <p:cNvSpPr/>
          <p:nvPr/>
        </p:nvSpPr>
        <p:spPr>
          <a:xfrm>
            <a:off x="6239426" y="3043030"/>
            <a:ext cx="720000" cy="7200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VERDE">
            <a:extLst>
              <a:ext uri="{FF2B5EF4-FFF2-40B4-BE49-F238E27FC236}">
                <a16:creationId xmlns:a16="http://schemas.microsoft.com/office/drawing/2014/main" id="{8D74EF9E-DB2F-4E92-AD8D-FD45949F0C52}"/>
              </a:ext>
            </a:extLst>
          </p:cNvPr>
          <p:cNvSpPr/>
          <p:nvPr/>
        </p:nvSpPr>
        <p:spPr>
          <a:xfrm>
            <a:off x="8865704" y="3043030"/>
            <a:ext cx="720000" cy="720000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C0AED80-B132-42CA-8121-9BEED1B76C51}"/>
              </a:ext>
            </a:extLst>
          </p:cNvPr>
          <p:cNvSpPr/>
          <p:nvPr/>
        </p:nvSpPr>
        <p:spPr>
          <a:xfrm>
            <a:off x="2345635" y="1570383"/>
            <a:ext cx="7291148" cy="113306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PREGUNTA">
            <a:extLst>
              <a:ext uri="{FF2B5EF4-FFF2-40B4-BE49-F238E27FC236}">
                <a16:creationId xmlns:a16="http://schemas.microsoft.com/office/drawing/2014/main" id="{1016A4E3-C4A3-44E9-8C8F-E31993985CB8}"/>
              </a:ext>
            </a:extLst>
          </p:cNvPr>
          <p:cNvSpPr txBox="1"/>
          <p:nvPr/>
        </p:nvSpPr>
        <p:spPr>
          <a:xfrm>
            <a:off x="3785272" y="1836378"/>
            <a:ext cx="585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¿CUÁL DE ESTOS CÍRCULOS ES DE COLOR AMARILLO?</a:t>
            </a:r>
          </a:p>
        </p:txBody>
      </p:sp>
    </p:spTree>
    <p:extLst>
      <p:ext uri="{BB962C8B-B14F-4D97-AF65-F5344CB8AC3E}">
        <p14:creationId xmlns:p14="http://schemas.microsoft.com/office/powerpoint/2010/main" val="176468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F3AEFE31-EE0F-4A02-B4E6-9336BA14070A}"/>
              </a:ext>
            </a:extLst>
          </p:cNvPr>
          <p:cNvSpPr/>
          <p:nvPr/>
        </p:nvSpPr>
        <p:spPr>
          <a:xfrm>
            <a:off x="9870280" y="1349212"/>
            <a:ext cx="2142107" cy="6400800"/>
          </a:xfrm>
          <a:prstGeom prst="roundRect">
            <a:avLst/>
          </a:prstGeom>
          <a:solidFill>
            <a:srgbClr val="DB03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1D0EEDB0-7D85-4976-A184-322DDF9FD808}"/>
              </a:ext>
            </a:extLst>
          </p:cNvPr>
          <p:cNvSpPr/>
          <p:nvPr/>
        </p:nvSpPr>
        <p:spPr>
          <a:xfrm>
            <a:off x="7671183" y="1411356"/>
            <a:ext cx="2142107" cy="6400800"/>
          </a:xfrm>
          <a:prstGeom prst="roundRect">
            <a:avLst/>
          </a:prstGeom>
          <a:solidFill>
            <a:srgbClr val="FC1C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37E87716-55D3-406D-854F-CB1DC17DF33D}"/>
              </a:ext>
            </a:extLst>
          </p:cNvPr>
          <p:cNvSpPr/>
          <p:nvPr/>
        </p:nvSpPr>
        <p:spPr>
          <a:xfrm>
            <a:off x="5472086" y="1411356"/>
            <a:ext cx="2142107" cy="6400800"/>
          </a:xfrm>
          <a:prstGeom prst="roundRect">
            <a:avLst/>
          </a:prstGeom>
          <a:solidFill>
            <a:srgbClr val="FD55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ED1A4EE3-4C01-41DD-B0E9-21CF8BF5036A}"/>
              </a:ext>
            </a:extLst>
          </p:cNvPr>
          <p:cNvSpPr/>
          <p:nvPr/>
        </p:nvSpPr>
        <p:spPr>
          <a:xfrm>
            <a:off x="3198705" y="1411356"/>
            <a:ext cx="2142107" cy="6400800"/>
          </a:xfrm>
          <a:prstGeom prst="roundRect">
            <a:avLst/>
          </a:prstGeom>
          <a:solidFill>
            <a:srgbClr val="FE9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AF0A23EA-2EA0-4575-A7DC-147923BEC12F}"/>
              </a:ext>
            </a:extLst>
          </p:cNvPr>
          <p:cNvSpPr/>
          <p:nvPr/>
        </p:nvSpPr>
        <p:spPr>
          <a:xfrm>
            <a:off x="941519" y="1411356"/>
            <a:ext cx="2142107" cy="6400800"/>
          </a:xfrm>
          <a:prstGeom prst="roundRect">
            <a:avLst/>
          </a:prstGeom>
          <a:solidFill>
            <a:srgbClr val="FEAC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 descr="Icono&#10;&#10;Descripción generada automáticamente con confianza media">
            <a:hlinkClick r:id="rId2" action="ppaction://hlinksldjump"/>
            <a:extLst>
              <a:ext uri="{FF2B5EF4-FFF2-40B4-BE49-F238E27FC236}">
                <a16:creationId xmlns:a16="http://schemas.microsoft.com/office/drawing/2014/main" id="{EBE8204F-30E3-484F-A3E9-94C04C729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61732" y="4371618"/>
            <a:ext cx="1864001" cy="1440000"/>
          </a:xfrm>
          <a:prstGeom prst="rect">
            <a:avLst/>
          </a:prstGeom>
        </p:spPr>
      </p:pic>
      <p:pic>
        <p:nvPicPr>
          <p:cNvPr id="8" name="Imagen 7" descr="Imagen que contiene Interfaz de usuario gráfica&#10;&#10;Descripción generada automáticamente">
            <a:hlinkClick r:id="rId5" action="ppaction://hlinksldjump"/>
            <a:extLst>
              <a:ext uri="{FF2B5EF4-FFF2-40B4-BE49-F238E27FC236}">
                <a16:creationId xmlns:a16="http://schemas.microsoft.com/office/drawing/2014/main" id="{6306119F-C86A-4C6C-A243-3E31AF0B91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77256" y="4371618"/>
            <a:ext cx="1774000" cy="1440000"/>
          </a:xfrm>
          <a:prstGeom prst="rect">
            <a:avLst/>
          </a:prstGeom>
        </p:spPr>
      </p:pic>
      <p:pic>
        <p:nvPicPr>
          <p:cNvPr id="10" name="Imagen 9" descr="Un dibujo de una persona&#10;&#10;Descripción generada automáticamente con confianza baja">
            <a:hlinkClick r:id="rId8" action="ppaction://hlinksldjump"/>
            <a:extLst>
              <a:ext uri="{FF2B5EF4-FFF2-40B4-BE49-F238E27FC236}">
                <a16:creationId xmlns:a16="http://schemas.microsoft.com/office/drawing/2014/main" id="{E8E527C6-6C72-4798-86DC-9D7E6ACC01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791910" y="4371618"/>
            <a:ext cx="1602000" cy="1440000"/>
          </a:xfrm>
          <a:prstGeom prst="rect">
            <a:avLst/>
          </a:prstGeom>
        </p:spPr>
      </p:pic>
      <p:pic>
        <p:nvPicPr>
          <p:cNvPr id="12" name="Imagen 11" descr="Una caricatura de una persona&#10;&#10;Descripción generada automáticamente con confianza baja">
            <a:hlinkClick r:id="rId11" action="ppaction://hlinksldjump"/>
            <a:extLst>
              <a:ext uri="{FF2B5EF4-FFF2-40B4-BE49-F238E27FC236}">
                <a16:creationId xmlns:a16="http://schemas.microsoft.com/office/drawing/2014/main" id="{636DA3ED-E864-4D2F-B2A4-48F9A33E9D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5636209" y="4371618"/>
            <a:ext cx="1745225" cy="1440000"/>
          </a:xfrm>
          <a:prstGeom prst="rect">
            <a:avLst/>
          </a:prstGeom>
        </p:spPr>
      </p:pic>
      <p:pic>
        <p:nvPicPr>
          <p:cNvPr id="15" name="Imagen 14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8809A555-19D3-46AE-9017-BD446F4EB2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0291684" y="4371618"/>
            <a:ext cx="958797" cy="1440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F141CCD-8DC8-4F10-B90D-4A45EE1BA54D}"/>
              </a:ext>
            </a:extLst>
          </p:cNvPr>
          <p:cNvSpPr txBox="1"/>
          <p:nvPr/>
        </p:nvSpPr>
        <p:spPr>
          <a:xfrm>
            <a:off x="1177256" y="452761"/>
            <a:ext cx="3931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Elemento que te lleve a otra diapositiva</a:t>
            </a:r>
          </a:p>
        </p:txBody>
      </p:sp>
    </p:spTree>
    <p:extLst>
      <p:ext uri="{BB962C8B-B14F-4D97-AF65-F5344CB8AC3E}">
        <p14:creationId xmlns:p14="http://schemas.microsoft.com/office/powerpoint/2010/main" val="240402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F42C8207-FB6E-4AFD-959C-6EAB1D50C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351788" cy="109728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05E0F9E-146B-442B-ABE8-2278B1F37FDC}"/>
              </a:ext>
            </a:extLst>
          </p:cNvPr>
          <p:cNvSpPr/>
          <p:nvPr/>
        </p:nvSpPr>
        <p:spPr>
          <a:xfrm rot="5400000">
            <a:off x="5235224" y="-1948071"/>
            <a:ext cx="2142107" cy="6400800"/>
          </a:xfrm>
          <a:prstGeom prst="roundRect">
            <a:avLst/>
          </a:prstGeom>
          <a:solidFill>
            <a:srgbClr val="FEAC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D3F97F-1184-4C08-880B-4D46BD9B28C4}"/>
              </a:ext>
            </a:extLst>
          </p:cNvPr>
          <p:cNvSpPr txBox="1"/>
          <p:nvPr/>
        </p:nvSpPr>
        <p:spPr>
          <a:xfrm>
            <a:off x="3345574" y="89838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¿Qué animal vive en el mar?</a:t>
            </a:r>
            <a:endParaRPr lang="es-ES" dirty="0"/>
          </a:p>
        </p:txBody>
      </p:sp>
      <p:pic>
        <p:nvPicPr>
          <p:cNvPr id="8" name="Imagen 7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86FD9271-9583-4507-83A3-295C2F40C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8174" y="4070197"/>
            <a:ext cx="4253948" cy="2352965"/>
          </a:xfrm>
          <a:prstGeom prst="rect">
            <a:avLst/>
          </a:prstGeom>
        </p:spPr>
      </p:pic>
      <p:pic>
        <p:nvPicPr>
          <p:cNvPr id="10" name="Imagen 9" descr="Imagen que contiene Forma&#10;&#10;Descripción generada automáticamente">
            <a:extLst>
              <a:ext uri="{FF2B5EF4-FFF2-40B4-BE49-F238E27FC236}">
                <a16:creationId xmlns:a16="http://schemas.microsoft.com/office/drawing/2014/main" id="{CEF6FF4B-84B0-4777-A408-C7501085B5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548173" y="3627805"/>
            <a:ext cx="1995602" cy="2787803"/>
          </a:xfrm>
          <a:prstGeom prst="rect">
            <a:avLst/>
          </a:prstGeom>
        </p:spPr>
      </p:pic>
      <p:pic>
        <p:nvPicPr>
          <p:cNvPr id="12" name="Imagen 11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8F3A9836-110B-4B46-8A7D-7D91217A0D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939834" y="3620250"/>
            <a:ext cx="2452548" cy="2802912"/>
          </a:xfrm>
          <a:prstGeom prst="rect">
            <a:avLst/>
          </a:prstGeom>
        </p:spPr>
      </p:pic>
      <p:pic>
        <p:nvPicPr>
          <p:cNvPr id="14" name="Imagen 13" descr="Forma&#10;&#10;Descripción generada automáticamente">
            <a:hlinkClick r:id="rId10" action="ppaction://hlinksldjump"/>
            <a:extLst>
              <a:ext uri="{FF2B5EF4-FFF2-40B4-BE49-F238E27FC236}">
                <a16:creationId xmlns:a16="http://schemas.microsoft.com/office/drawing/2014/main" id="{C0BA7AAD-5F61-4619-B828-39C76FC520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510851" y="286218"/>
            <a:ext cx="1499832" cy="156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6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58374E0C-6D98-4A8D-A699-7EB9CBFF57F0}"/>
              </a:ext>
            </a:extLst>
          </p:cNvPr>
          <p:cNvSpPr/>
          <p:nvPr/>
        </p:nvSpPr>
        <p:spPr>
          <a:xfrm rot="5400000">
            <a:off x="5080190" y="-1838382"/>
            <a:ext cx="2142107" cy="6400800"/>
          </a:xfrm>
          <a:prstGeom prst="roundRect">
            <a:avLst/>
          </a:prstGeom>
          <a:solidFill>
            <a:srgbClr val="FE9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D3F97F-1184-4C08-880B-4D46BD9B28C4}"/>
              </a:ext>
            </a:extLst>
          </p:cNvPr>
          <p:cNvSpPr txBox="1"/>
          <p:nvPr/>
        </p:nvSpPr>
        <p:spPr>
          <a:xfrm>
            <a:off x="2840356" y="898386"/>
            <a:ext cx="6906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¿qué transporte va por el mar?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6FD9271-9583-4507-83A3-295C2F40C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4371314" y="3858751"/>
            <a:ext cx="3137286" cy="235296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EF6FF4B-84B0-4777-A408-C7501085B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1294226" y="4330107"/>
            <a:ext cx="1995602" cy="141025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F3A9836-110B-4B46-8A7D-7D91217A0D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8939834" y="4214555"/>
            <a:ext cx="2452548" cy="1641357"/>
          </a:xfrm>
          <a:prstGeom prst="rect">
            <a:avLst/>
          </a:prstGeom>
        </p:spPr>
      </p:pic>
      <p:pic>
        <p:nvPicPr>
          <p:cNvPr id="14" name="Imagen 13" descr="Forma&#10;&#10;Descripción generada automáticamente">
            <a:hlinkClick r:id="rId8" action="ppaction://hlinksldjump"/>
            <a:extLst>
              <a:ext uri="{FF2B5EF4-FFF2-40B4-BE49-F238E27FC236}">
                <a16:creationId xmlns:a16="http://schemas.microsoft.com/office/drawing/2014/main" id="{C0BA7AAD-5F61-4619-B828-39C76FC520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0510851" y="286218"/>
            <a:ext cx="1499832" cy="1561700"/>
          </a:xfrm>
          <a:prstGeom prst="rect">
            <a:avLst/>
          </a:prstGeom>
        </p:spPr>
      </p:pic>
      <p:pic>
        <p:nvPicPr>
          <p:cNvPr id="9" name="Imagen 8" descr="Icono&#10;&#10;Descripción generada automáticamente con confianza media">
            <a:extLst>
              <a:ext uri="{FF2B5EF4-FFF2-40B4-BE49-F238E27FC236}">
                <a16:creationId xmlns:a16="http://schemas.microsoft.com/office/drawing/2014/main" id="{E8145EF2-FBD2-4944-B9F0-ACBB8B61F5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-72363" y="166272"/>
            <a:ext cx="186400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58374E0C-6D98-4A8D-A699-7EB9CBFF57F0}"/>
              </a:ext>
            </a:extLst>
          </p:cNvPr>
          <p:cNvSpPr/>
          <p:nvPr/>
        </p:nvSpPr>
        <p:spPr>
          <a:xfrm rot="5400000">
            <a:off x="5080190" y="-1838382"/>
            <a:ext cx="2142107" cy="6400800"/>
          </a:xfrm>
          <a:prstGeom prst="roundRect">
            <a:avLst/>
          </a:prstGeom>
          <a:solidFill>
            <a:srgbClr val="FD55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D3F97F-1184-4C08-880B-4D46BD9B28C4}"/>
              </a:ext>
            </a:extLst>
          </p:cNvPr>
          <p:cNvSpPr txBox="1"/>
          <p:nvPr/>
        </p:nvSpPr>
        <p:spPr>
          <a:xfrm>
            <a:off x="3677471" y="898386"/>
            <a:ext cx="6906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¿Dónde está PAPÁ?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6FD9271-9583-4507-83A3-295C2F40C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670640" y="3251812"/>
            <a:ext cx="1362007" cy="29922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EF6FF4B-84B0-4777-A408-C7501085B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4518028" y="3331083"/>
            <a:ext cx="2786310" cy="278631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F3A9836-110B-4B46-8A7D-7D91217A0D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1426527" y="3173304"/>
            <a:ext cx="2430821" cy="3149243"/>
          </a:xfrm>
          <a:prstGeom prst="rect">
            <a:avLst/>
          </a:prstGeom>
        </p:spPr>
      </p:pic>
      <p:pic>
        <p:nvPicPr>
          <p:cNvPr id="14" name="Imagen 13" descr="Forma&#10;&#10;Descripción generada automáticamente">
            <a:hlinkClick r:id="rId8" action="ppaction://hlinksldjump"/>
            <a:extLst>
              <a:ext uri="{FF2B5EF4-FFF2-40B4-BE49-F238E27FC236}">
                <a16:creationId xmlns:a16="http://schemas.microsoft.com/office/drawing/2014/main" id="{C0BA7AAD-5F61-4619-B828-39C76FC520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0510851" y="286218"/>
            <a:ext cx="1499832" cy="15617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8145EF2-FBD2-4944-B9F0-ACBB8B61F5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743" y="166272"/>
            <a:ext cx="174476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3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58374E0C-6D98-4A8D-A699-7EB9CBFF57F0}"/>
              </a:ext>
            </a:extLst>
          </p:cNvPr>
          <p:cNvSpPr/>
          <p:nvPr/>
        </p:nvSpPr>
        <p:spPr>
          <a:xfrm rot="5400000">
            <a:off x="5080190" y="-1838382"/>
            <a:ext cx="2142107" cy="6400800"/>
          </a:xfrm>
          <a:prstGeom prst="roundRect">
            <a:avLst/>
          </a:prstGeom>
          <a:solidFill>
            <a:srgbClr val="FC1C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D3F97F-1184-4C08-880B-4D46BD9B28C4}"/>
              </a:ext>
            </a:extLst>
          </p:cNvPr>
          <p:cNvSpPr txBox="1"/>
          <p:nvPr/>
        </p:nvSpPr>
        <p:spPr>
          <a:xfrm>
            <a:off x="3126629" y="898386"/>
            <a:ext cx="6906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¿quién viste de color verde?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6FD9271-9583-4507-83A3-295C2F40C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670640" y="3251812"/>
            <a:ext cx="1362007" cy="29922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EF6FF4B-84B0-4777-A408-C7501085B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4518028" y="3331083"/>
            <a:ext cx="2786310" cy="278631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F3A9836-110B-4B46-8A7D-7D91217A0D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1426527" y="3173304"/>
            <a:ext cx="2430821" cy="3149243"/>
          </a:xfrm>
          <a:prstGeom prst="rect">
            <a:avLst/>
          </a:prstGeom>
        </p:spPr>
      </p:pic>
      <p:pic>
        <p:nvPicPr>
          <p:cNvPr id="14" name="Imagen 13" descr="Forma&#10;&#10;Descripción generada automáticamente">
            <a:hlinkClick r:id="rId8" action="ppaction://hlinksldjump"/>
            <a:extLst>
              <a:ext uri="{FF2B5EF4-FFF2-40B4-BE49-F238E27FC236}">
                <a16:creationId xmlns:a16="http://schemas.microsoft.com/office/drawing/2014/main" id="{C0BA7AAD-5F61-4619-B828-39C76FC520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0510851" y="286218"/>
            <a:ext cx="1499832" cy="15617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8145EF2-FBD2-4944-B9F0-ACBB8B61F5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65" y="166272"/>
            <a:ext cx="160474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4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110</Words>
  <Application>Microsoft Office PowerPoint</Application>
  <PresentationFormat>Panorámica</PresentationFormat>
  <Paragraphs>15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Calibri Light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miranda lopez</dc:creator>
  <cp:lastModifiedBy>maria miranda lopez</cp:lastModifiedBy>
  <cp:revision>1</cp:revision>
  <dcterms:created xsi:type="dcterms:W3CDTF">2021-08-08T16:46:53Z</dcterms:created>
  <dcterms:modified xsi:type="dcterms:W3CDTF">2021-08-08T18:36:00Z</dcterms:modified>
</cp:coreProperties>
</file>