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2" r:id="rId5"/>
    <p:sldId id="263" r:id="rId6"/>
    <p:sldId id="259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29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2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A690-09AD-492E-9F63-6A01B22AFCEB}" type="datetimeFigureOut">
              <a:rPr lang="es-ES" smtClean="0"/>
              <a:t>25/08/2021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1EF4-868B-4144-9CB8-2C0DB99927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360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A690-09AD-492E-9F63-6A01B22AFCEB}" type="datetimeFigureOut">
              <a:rPr lang="es-ES" smtClean="0"/>
              <a:t>25/08/2021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1EF4-868B-4144-9CB8-2C0DB99927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126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A690-09AD-492E-9F63-6A01B22AFCEB}" type="datetimeFigureOut">
              <a:rPr lang="es-ES" smtClean="0"/>
              <a:t>25/08/2021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1EF4-868B-4144-9CB8-2C0DB9992704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8786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A690-09AD-492E-9F63-6A01B22AFCEB}" type="datetimeFigureOut">
              <a:rPr lang="es-ES" smtClean="0"/>
              <a:t>25/08/2021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1EF4-868B-4144-9CB8-2C0DB99927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5934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A690-09AD-492E-9F63-6A01B22AFCEB}" type="datetimeFigureOut">
              <a:rPr lang="es-ES" smtClean="0"/>
              <a:t>25/08/2021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1EF4-868B-4144-9CB8-2C0DB9992704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8146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A690-09AD-492E-9F63-6A01B22AFCEB}" type="datetimeFigureOut">
              <a:rPr lang="es-ES" smtClean="0"/>
              <a:t>25/08/2021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1EF4-868B-4144-9CB8-2C0DB99927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7601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A690-09AD-492E-9F63-6A01B22AFCEB}" type="datetimeFigureOut">
              <a:rPr lang="es-ES" smtClean="0"/>
              <a:t>25/08/2021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1EF4-868B-4144-9CB8-2C0DB99927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335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A690-09AD-492E-9F63-6A01B22AFCEB}" type="datetimeFigureOut">
              <a:rPr lang="es-ES" smtClean="0"/>
              <a:t>25/08/2021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1EF4-868B-4144-9CB8-2C0DB99927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078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A690-09AD-492E-9F63-6A01B22AFCEB}" type="datetimeFigureOut">
              <a:rPr lang="es-ES" smtClean="0"/>
              <a:t>25/08/2021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1EF4-868B-4144-9CB8-2C0DB99927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540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A690-09AD-492E-9F63-6A01B22AFCEB}" type="datetimeFigureOut">
              <a:rPr lang="es-ES" smtClean="0"/>
              <a:t>25/08/2021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1EF4-868B-4144-9CB8-2C0DB99927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27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A690-09AD-492E-9F63-6A01B22AFCEB}" type="datetimeFigureOut">
              <a:rPr lang="es-ES" smtClean="0"/>
              <a:t>25/08/2021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1EF4-868B-4144-9CB8-2C0DB99927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0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A690-09AD-492E-9F63-6A01B22AFCEB}" type="datetimeFigureOut">
              <a:rPr lang="es-ES" smtClean="0"/>
              <a:t>25/08/2021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1EF4-868B-4144-9CB8-2C0DB99927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7049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A690-09AD-492E-9F63-6A01B22AFCEB}" type="datetimeFigureOut">
              <a:rPr lang="es-ES" smtClean="0"/>
              <a:t>25/08/2021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1EF4-868B-4144-9CB8-2C0DB99927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356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A690-09AD-492E-9F63-6A01B22AFCEB}" type="datetimeFigureOut">
              <a:rPr lang="es-ES" smtClean="0"/>
              <a:t>25/08/2021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1EF4-868B-4144-9CB8-2C0DB99927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439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A690-09AD-492E-9F63-6A01B22AFCEB}" type="datetimeFigureOut">
              <a:rPr lang="es-ES" smtClean="0"/>
              <a:t>25/08/2021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1EF4-868B-4144-9CB8-2C0DB99927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02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A690-09AD-492E-9F63-6A01B22AFCEB}" type="datetimeFigureOut">
              <a:rPr lang="es-ES" smtClean="0"/>
              <a:t>25/08/2021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1EF4-868B-4144-9CB8-2C0DB99927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4757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7A690-09AD-492E-9F63-6A01B22AFCEB}" type="datetimeFigureOut">
              <a:rPr lang="es-ES" smtClean="0"/>
              <a:t>25/08/2021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B071EF4-868B-4144-9CB8-2C0DB99927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323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0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6.jpg"/><Relationship Id="rId7" Type="http://schemas.openxmlformats.org/officeDocument/2006/relationships/image" Target="../media/image18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7.jpg"/><Relationship Id="rId4" Type="http://schemas.openxmlformats.org/officeDocument/2006/relationships/image" Target="../media/image14.jp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10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21.emf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4.jpg"/><Relationship Id="rId7" Type="http://schemas.openxmlformats.org/officeDocument/2006/relationships/image" Target="../media/image2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slide" Target="slide2.xml"/><Relationship Id="rId4" Type="http://schemas.openxmlformats.org/officeDocument/2006/relationships/image" Target="../media/image15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049B5F5-CB00-43E6-9A5B-DB3B45607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17" y="370800"/>
            <a:ext cx="11368366" cy="61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72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empo">
            <a:hlinkClick r:id="rId2" action="ppaction://hlinksldjump"/>
            <a:extLst>
              <a:ext uri="{FF2B5EF4-FFF2-40B4-BE49-F238E27FC236}">
                <a16:creationId xmlns:a16="http://schemas.microsoft.com/office/drawing/2014/main" id="{3149242E-4F60-4A3F-9415-E22865E4006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29CD7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276355" y="355887"/>
            <a:ext cx="7639291" cy="11271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ntensitat">
            <a:hlinkClick r:id="rId4" action="ppaction://hlinksldjump"/>
            <a:extLst>
              <a:ext uri="{FF2B5EF4-FFF2-40B4-BE49-F238E27FC236}">
                <a16:creationId xmlns:a16="http://schemas.microsoft.com/office/drawing/2014/main" id="{D3AFA183-FD22-445D-B5F9-DB433B01C8E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64780" y="1625025"/>
            <a:ext cx="7662441" cy="10811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Timbre">
            <a:hlinkClick r:id="rId6" action="ppaction://hlinksldjump"/>
            <a:extLst>
              <a:ext uri="{FF2B5EF4-FFF2-40B4-BE49-F238E27FC236}">
                <a16:creationId xmlns:a16="http://schemas.microsoft.com/office/drawing/2014/main" id="{AA4CC40E-9264-4EBE-8932-D5AD4853FAE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64780" y="2848155"/>
            <a:ext cx="7662441" cy="109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Curt-llarg">
            <a:hlinkClick r:id="rId8" action="ppaction://hlinksldjump" tooltip="tempo"/>
            <a:extLst>
              <a:ext uri="{FF2B5EF4-FFF2-40B4-BE49-F238E27FC236}">
                <a16:creationId xmlns:a16="http://schemas.microsoft.com/office/drawing/2014/main" id="{FCBBF0B0-1D7B-44ED-827A-0B1A653B048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53205" y="4088538"/>
            <a:ext cx="7685590" cy="11444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Greu-agut">
            <a:hlinkClick r:id="rId10" action="ppaction://hlinksldjump"/>
            <a:extLst>
              <a:ext uri="{FF2B5EF4-FFF2-40B4-BE49-F238E27FC236}">
                <a16:creationId xmlns:a16="http://schemas.microsoft.com/office/drawing/2014/main" id="{4AE19780-2EC2-481F-95D4-729F910FDBF8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264780" y="5374928"/>
            <a:ext cx="7662441" cy="11099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9888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empo">
            <a:extLst>
              <a:ext uri="{FF2B5EF4-FFF2-40B4-BE49-F238E27FC236}">
                <a16:creationId xmlns:a16="http://schemas.microsoft.com/office/drawing/2014/main" id="{3149242E-4F60-4A3F-9415-E22865E4006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29CD7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186177" y="335567"/>
            <a:ext cx="3819646" cy="5635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Adagio">
            <a:extLst>
              <a:ext uri="{FF2B5EF4-FFF2-40B4-BE49-F238E27FC236}">
                <a16:creationId xmlns:a16="http://schemas.microsoft.com/office/drawing/2014/main" id="{AFC081D1-33DF-46D7-9B3D-FC04CA31D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753" y="4305390"/>
            <a:ext cx="2060294" cy="1529751"/>
          </a:xfrm>
          <a:prstGeom prst="rect">
            <a:avLst/>
          </a:prstGeom>
        </p:spPr>
      </p:pic>
      <p:pic>
        <p:nvPicPr>
          <p:cNvPr id="14" name="Allegro">
            <a:extLst>
              <a:ext uri="{FF2B5EF4-FFF2-40B4-BE49-F238E27FC236}">
                <a16:creationId xmlns:a16="http://schemas.microsoft.com/office/drawing/2014/main" id="{9B23AE74-A441-4E4B-BD28-6FB1A9EA80F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13627" y="4334144"/>
            <a:ext cx="1990846" cy="1472242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4C030D7-F1D2-4E12-A275-CAAE643721EE}"/>
              </a:ext>
            </a:extLst>
          </p:cNvPr>
          <p:cNvSpPr txBox="1"/>
          <p:nvPr/>
        </p:nvSpPr>
        <p:spPr>
          <a:xfrm>
            <a:off x="1416360" y="1028343"/>
            <a:ext cx="980108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5000" dirty="0">
                <a:latin typeface="Foo" pitchFamily="2" charset="0"/>
              </a:rPr>
              <a:t>Quin </a:t>
            </a:r>
            <a:r>
              <a:rPr lang="es-ES" sz="5000" dirty="0" err="1">
                <a:latin typeface="Foo" pitchFamily="2" charset="0"/>
              </a:rPr>
              <a:t>és</a:t>
            </a:r>
            <a:r>
              <a:rPr lang="es-ES" sz="5000" dirty="0">
                <a:latin typeface="Foo" pitchFamily="2" charset="0"/>
              </a:rPr>
              <a:t> el TEMPO </a:t>
            </a:r>
          </a:p>
          <a:p>
            <a:pPr algn="ctr"/>
            <a:r>
              <a:rPr lang="es-ES" sz="5000" dirty="0">
                <a:latin typeface="Foo" pitchFamily="2" charset="0"/>
              </a:rPr>
              <a:t>de la </a:t>
            </a:r>
            <a:r>
              <a:rPr lang="es-ES" sz="5000" dirty="0" err="1">
                <a:latin typeface="Foo" pitchFamily="2" charset="0"/>
              </a:rPr>
              <a:t>marxa</a:t>
            </a:r>
            <a:r>
              <a:rPr lang="es-ES" sz="5000" dirty="0">
                <a:latin typeface="Foo" pitchFamily="2" charset="0"/>
              </a:rPr>
              <a:t> imperial </a:t>
            </a:r>
          </a:p>
          <a:p>
            <a:pPr algn="ctr"/>
            <a:r>
              <a:rPr lang="es-ES" sz="5000" dirty="0">
                <a:latin typeface="Foo" pitchFamily="2" charset="0"/>
              </a:rPr>
              <a:t>de la Guerra de les </a:t>
            </a:r>
            <a:r>
              <a:rPr lang="es-ES" sz="5000" dirty="0" err="1">
                <a:latin typeface="Foo" pitchFamily="2" charset="0"/>
              </a:rPr>
              <a:t>Galàxies</a:t>
            </a:r>
            <a:r>
              <a:rPr lang="es-ES" sz="5000" dirty="0"/>
              <a:t>?</a:t>
            </a:r>
          </a:p>
        </p:txBody>
      </p:sp>
      <p:pic>
        <p:nvPicPr>
          <p:cNvPr id="17" name="Moderato">
            <a:extLst>
              <a:ext uri="{FF2B5EF4-FFF2-40B4-BE49-F238E27FC236}">
                <a16:creationId xmlns:a16="http://schemas.microsoft.com/office/drawing/2014/main" id="{DC263605-0A70-441D-8AF3-57B6133DE9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9517" y="4334144"/>
            <a:ext cx="2893671" cy="1558506"/>
          </a:xfrm>
          <a:prstGeom prst="rect">
            <a:avLst/>
          </a:prstGeom>
        </p:spPr>
      </p:pic>
      <p:pic>
        <p:nvPicPr>
          <p:cNvPr id="34" name="Imagen 33" descr="Imagen que contiene Forma&#10;&#10;Descripción generada automáticamente">
            <a:hlinkClick r:id="rId6" action="ppaction://hlinksldjump"/>
            <a:extLst>
              <a:ext uri="{FF2B5EF4-FFF2-40B4-BE49-F238E27FC236}">
                <a16:creationId xmlns:a16="http://schemas.microsoft.com/office/drawing/2014/main" id="{5EE17655-6D10-4796-A9C1-287FE2D05C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" t="5768" r="9829" b="9531"/>
          <a:stretch/>
        </p:blipFill>
        <p:spPr>
          <a:xfrm>
            <a:off x="11166021" y="5892650"/>
            <a:ext cx="829061" cy="83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2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tensitat">
            <a:extLst>
              <a:ext uri="{FF2B5EF4-FFF2-40B4-BE49-F238E27FC236}">
                <a16:creationId xmlns:a16="http://schemas.microsoft.com/office/drawing/2014/main" id="{D3AFA183-FD22-445D-B5F9-DB433B01C8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80389" y="340755"/>
            <a:ext cx="3831221" cy="5405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Fluix">
            <a:extLst>
              <a:ext uri="{FF2B5EF4-FFF2-40B4-BE49-F238E27FC236}">
                <a16:creationId xmlns:a16="http://schemas.microsoft.com/office/drawing/2014/main" id="{34C86385-D6A3-401F-9CA5-DF6204E726E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1326" y="3590015"/>
            <a:ext cx="2106592" cy="2892725"/>
          </a:xfrm>
          <a:prstGeom prst="rect">
            <a:avLst/>
          </a:prstGeom>
        </p:spPr>
      </p:pic>
      <p:pic>
        <p:nvPicPr>
          <p:cNvPr id="7" name="Forte">
            <a:extLst>
              <a:ext uri="{FF2B5EF4-FFF2-40B4-BE49-F238E27FC236}">
                <a16:creationId xmlns:a16="http://schemas.microsoft.com/office/drawing/2014/main" id="{AAE45864-A8D2-470F-B4AC-BD1E111FB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213" y="3555509"/>
            <a:ext cx="2037144" cy="2961736"/>
          </a:xfrm>
          <a:prstGeom prst="rect">
            <a:avLst/>
          </a:prstGeom>
        </p:spPr>
      </p:pic>
      <p:pic>
        <p:nvPicPr>
          <p:cNvPr id="11" name="Mezzo Forte">
            <a:extLst>
              <a:ext uri="{FF2B5EF4-FFF2-40B4-BE49-F238E27FC236}">
                <a16:creationId xmlns:a16="http://schemas.microsoft.com/office/drawing/2014/main" id="{C1F8D55B-B1E4-4BF8-BA27-A2DF3F66F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229" y="4055841"/>
            <a:ext cx="3102015" cy="196107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97B6D50-E7F8-424C-ABE8-F48A6DEAD6FA}"/>
              </a:ext>
            </a:extLst>
          </p:cNvPr>
          <p:cNvSpPr txBox="1"/>
          <p:nvPr/>
        </p:nvSpPr>
        <p:spPr>
          <a:xfrm>
            <a:off x="2398781" y="1402818"/>
            <a:ext cx="752000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5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" pitchFamily="2" charset="0"/>
              </a:rPr>
              <a:t>Com</a:t>
            </a:r>
            <a:r>
              <a:rPr lang="es-ES" sz="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" pitchFamily="2" charset="0"/>
              </a:rPr>
              <a:t> </a:t>
            </a:r>
            <a:r>
              <a:rPr lang="es-ES" sz="5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" pitchFamily="2" charset="0"/>
              </a:rPr>
              <a:t>sona</a:t>
            </a:r>
            <a:r>
              <a:rPr lang="es-ES" sz="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" pitchFamily="2" charset="0"/>
              </a:rPr>
              <a:t> la </a:t>
            </a:r>
            <a:r>
              <a:rPr lang="es-ES" sz="5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" pitchFamily="2" charset="0"/>
              </a:rPr>
              <a:t>pluja</a:t>
            </a:r>
            <a:endParaRPr lang="es-ES" sz="5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" pitchFamily="2" charset="0"/>
            </a:endParaRPr>
          </a:p>
          <a:p>
            <a:pPr algn="ctr"/>
            <a:r>
              <a:rPr lang="es-ES" sz="5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" pitchFamily="2" charset="0"/>
              </a:rPr>
              <a:t>Quan</a:t>
            </a:r>
            <a:r>
              <a:rPr lang="es-ES" sz="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" pitchFamily="2" charset="0"/>
              </a:rPr>
              <a:t> </a:t>
            </a:r>
            <a:r>
              <a:rPr lang="es-ES" sz="5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" pitchFamily="2" charset="0"/>
              </a:rPr>
              <a:t>comença</a:t>
            </a:r>
            <a:r>
              <a:rPr lang="es-ES" sz="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" pitchFamily="2" charset="0"/>
              </a:rPr>
              <a:t> a </a:t>
            </a:r>
            <a:r>
              <a:rPr lang="es-ES" sz="5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" pitchFamily="2" charset="0"/>
              </a:rPr>
              <a:t>caure</a:t>
            </a:r>
            <a:r>
              <a:rPr lang="es-ES" sz="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15" name="Emoji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F952425C-F1F7-4771-8D5A-E6F2B77846D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11" y="1062916"/>
            <a:ext cx="7126755" cy="4732168"/>
          </a:xfrm>
          <a:prstGeom prst="rect">
            <a:avLst/>
          </a:prstGeom>
        </p:spPr>
      </p:pic>
      <p:pic>
        <p:nvPicPr>
          <p:cNvPr id="17" name="emoji wrong" descr="Un dibujo de una cara con ojos y boca&#10;&#10;Descripción generada automáticamente con confianza baja">
            <a:extLst>
              <a:ext uri="{FF2B5EF4-FFF2-40B4-BE49-F238E27FC236}">
                <a16:creationId xmlns:a16="http://schemas.microsoft.com/office/drawing/2014/main" id="{DD386611-41A2-42FD-BAE2-3304BD74832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7" r="21262"/>
          <a:stretch/>
        </p:blipFill>
        <p:spPr>
          <a:xfrm>
            <a:off x="1443386" y="4277886"/>
            <a:ext cx="1769327" cy="1759612"/>
          </a:xfrm>
          <a:prstGeom prst="rect">
            <a:avLst/>
          </a:prstGeom>
        </p:spPr>
      </p:pic>
      <p:pic>
        <p:nvPicPr>
          <p:cNvPr id="18" name="emoji wrong" descr="Un dibujo de una cara con ojos y boca&#10;&#10;Descripción generada automáticamente con confianza baja">
            <a:extLst>
              <a:ext uri="{FF2B5EF4-FFF2-40B4-BE49-F238E27FC236}">
                <a16:creationId xmlns:a16="http://schemas.microsoft.com/office/drawing/2014/main" id="{92619D31-51A9-4AEF-BA02-0AAD66DE1A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7" r="21262"/>
          <a:stretch/>
        </p:blipFill>
        <p:spPr>
          <a:xfrm>
            <a:off x="5286483" y="4407248"/>
            <a:ext cx="1769327" cy="1759612"/>
          </a:xfrm>
          <a:prstGeom prst="rect">
            <a:avLst/>
          </a:prstGeom>
        </p:spPr>
      </p:pic>
      <p:pic>
        <p:nvPicPr>
          <p:cNvPr id="19" name="Imagen 18" descr="Imagen que contiene Forma&#10;&#10;Descripción generada automáticamente">
            <a:hlinkClick r:id="rId8" action="ppaction://hlinksldjump"/>
            <a:extLst>
              <a:ext uri="{FF2B5EF4-FFF2-40B4-BE49-F238E27FC236}">
                <a16:creationId xmlns:a16="http://schemas.microsoft.com/office/drawing/2014/main" id="{693975B1-0358-4CAC-A658-90D983BB5BA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" t="5768" r="9829" b="9531"/>
          <a:stretch/>
        </p:blipFill>
        <p:spPr>
          <a:xfrm>
            <a:off x="11166021" y="5892650"/>
            <a:ext cx="829061" cy="83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E97B6D50-E7F8-424C-ABE8-F48A6DEAD6FA}"/>
              </a:ext>
            </a:extLst>
          </p:cNvPr>
          <p:cNvSpPr txBox="1"/>
          <p:nvPr/>
        </p:nvSpPr>
        <p:spPr>
          <a:xfrm>
            <a:off x="3492038" y="1402818"/>
            <a:ext cx="533351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5000" dirty="0" err="1">
                <a:solidFill>
                  <a:schemeClr val="accent3"/>
                </a:solidFill>
                <a:latin typeface="Xoxoxa" pitchFamily="2" charset="0"/>
              </a:rPr>
              <a:t>Quantes</a:t>
            </a:r>
            <a:r>
              <a:rPr lang="es-ES" sz="5000" dirty="0">
                <a:solidFill>
                  <a:schemeClr val="accent3"/>
                </a:solidFill>
                <a:latin typeface="Xoxoxa" pitchFamily="2" charset="0"/>
              </a:rPr>
              <a:t> </a:t>
            </a:r>
            <a:r>
              <a:rPr lang="es-ES" sz="5000" dirty="0" err="1">
                <a:solidFill>
                  <a:schemeClr val="accent3"/>
                </a:solidFill>
                <a:latin typeface="Xoxoxa" pitchFamily="2" charset="0"/>
              </a:rPr>
              <a:t>famílies</a:t>
            </a:r>
            <a:r>
              <a:rPr lang="es-ES" sz="5000" dirty="0">
                <a:solidFill>
                  <a:schemeClr val="accent3"/>
                </a:solidFill>
                <a:latin typeface="Xoxoxa" pitchFamily="2" charset="0"/>
              </a:rPr>
              <a:t> </a:t>
            </a:r>
          </a:p>
          <a:p>
            <a:pPr algn="ctr"/>
            <a:r>
              <a:rPr lang="es-ES" sz="5000" dirty="0" err="1">
                <a:solidFill>
                  <a:schemeClr val="accent3"/>
                </a:solidFill>
                <a:latin typeface="Xoxoxa" pitchFamily="2" charset="0"/>
              </a:rPr>
              <a:t>d’instruments</a:t>
            </a:r>
            <a:r>
              <a:rPr lang="es-ES" sz="5000" dirty="0">
                <a:solidFill>
                  <a:schemeClr val="accent3"/>
                </a:solidFill>
                <a:latin typeface="Xoxoxa" pitchFamily="2" charset="0"/>
              </a:rPr>
              <a:t> hi ha?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435EB99-9520-46BF-8672-E4AEDF9C54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80388" y="362439"/>
            <a:ext cx="3831221" cy="5492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n 7" descr="Un dibujo de un personaje de caricatura&#10;&#10;Descripción generada automáticamente con confianza media">
            <a:extLst>
              <a:ext uri="{FF2B5EF4-FFF2-40B4-BE49-F238E27FC236}">
                <a16:creationId xmlns:a16="http://schemas.microsoft.com/office/drawing/2014/main" id="{20C15194-4B26-487D-BB95-BB2E89BF5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99" y="3435423"/>
            <a:ext cx="2226945" cy="3027045"/>
          </a:xfrm>
          <a:custGeom>
            <a:avLst/>
            <a:gdLst>
              <a:gd name="connsiteX0" fmla="*/ 0 w 2226945"/>
              <a:gd name="connsiteY0" fmla="*/ 0 h 3027045"/>
              <a:gd name="connsiteX1" fmla="*/ 601275 w 2226945"/>
              <a:gd name="connsiteY1" fmla="*/ 0 h 3027045"/>
              <a:gd name="connsiteX2" fmla="*/ 1180281 w 2226945"/>
              <a:gd name="connsiteY2" fmla="*/ 0 h 3027045"/>
              <a:gd name="connsiteX3" fmla="*/ 2226945 w 2226945"/>
              <a:gd name="connsiteY3" fmla="*/ 0 h 3027045"/>
              <a:gd name="connsiteX4" fmla="*/ 2226945 w 2226945"/>
              <a:gd name="connsiteY4" fmla="*/ 534778 h 3027045"/>
              <a:gd name="connsiteX5" fmla="*/ 2226945 w 2226945"/>
              <a:gd name="connsiteY5" fmla="*/ 948474 h 3027045"/>
              <a:gd name="connsiteX6" fmla="*/ 2226945 w 2226945"/>
              <a:gd name="connsiteY6" fmla="*/ 1392441 h 3027045"/>
              <a:gd name="connsiteX7" fmla="*/ 2226945 w 2226945"/>
              <a:gd name="connsiteY7" fmla="*/ 1836407 h 3027045"/>
              <a:gd name="connsiteX8" fmla="*/ 2226945 w 2226945"/>
              <a:gd name="connsiteY8" fmla="*/ 2340915 h 3027045"/>
              <a:gd name="connsiteX9" fmla="*/ 2226945 w 2226945"/>
              <a:gd name="connsiteY9" fmla="*/ 3027045 h 3027045"/>
              <a:gd name="connsiteX10" fmla="*/ 1647939 w 2226945"/>
              <a:gd name="connsiteY10" fmla="*/ 3027045 h 3027045"/>
              <a:gd name="connsiteX11" fmla="*/ 1046664 w 2226945"/>
              <a:gd name="connsiteY11" fmla="*/ 3027045 h 3027045"/>
              <a:gd name="connsiteX12" fmla="*/ 556736 w 2226945"/>
              <a:gd name="connsiteY12" fmla="*/ 3027045 h 3027045"/>
              <a:gd name="connsiteX13" fmla="*/ 0 w 2226945"/>
              <a:gd name="connsiteY13" fmla="*/ 3027045 h 3027045"/>
              <a:gd name="connsiteX14" fmla="*/ 0 w 2226945"/>
              <a:gd name="connsiteY14" fmla="*/ 2583078 h 3027045"/>
              <a:gd name="connsiteX15" fmla="*/ 0 w 2226945"/>
              <a:gd name="connsiteY15" fmla="*/ 2078571 h 3027045"/>
              <a:gd name="connsiteX16" fmla="*/ 0 w 2226945"/>
              <a:gd name="connsiteY16" fmla="*/ 1543793 h 3027045"/>
              <a:gd name="connsiteX17" fmla="*/ 0 w 2226945"/>
              <a:gd name="connsiteY17" fmla="*/ 1099826 h 3027045"/>
              <a:gd name="connsiteX18" fmla="*/ 0 w 2226945"/>
              <a:gd name="connsiteY18" fmla="*/ 625589 h 3027045"/>
              <a:gd name="connsiteX19" fmla="*/ 0 w 2226945"/>
              <a:gd name="connsiteY19" fmla="*/ 0 h 302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226945" h="3027045" fill="none" extrusionOk="0">
                <a:moveTo>
                  <a:pt x="0" y="0"/>
                </a:moveTo>
                <a:cubicBezTo>
                  <a:pt x="136491" y="-36204"/>
                  <a:pt x="438245" y="71981"/>
                  <a:pt x="601275" y="0"/>
                </a:cubicBezTo>
                <a:cubicBezTo>
                  <a:pt x="764306" y="-71981"/>
                  <a:pt x="972862" y="27101"/>
                  <a:pt x="1180281" y="0"/>
                </a:cubicBezTo>
                <a:cubicBezTo>
                  <a:pt x="1387700" y="-27101"/>
                  <a:pt x="1822156" y="25614"/>
                  <a:pt x="2226945" y="0"/>
                </a:cubicBezTo>
                <a:cubicBezTo>
                  <a:pt x="2256498" y="145966"/>
                  <a:pt x="2191946" y="295289"/>
                  <a:pt x="2226945" y="534778"/>
                </a:cubicBezTo>
                <a:cubicBezTo>
                  <a:pt x="2261944" y="774267"/>
                  <a:pt x="2196770" y="771118"/>
                  <a:pt x="2226945" y="948474"/>
                </a:cubicBezTo>
                <a:cubicBezTo>
                  <a:pt x="2257120" y="1125830"/>
                  <a:pt x="2225355" y="1224978"/>
                  <a:pt x="2226945" y="1392441"/>
                </a:cubicBezTo>
                <a:cubicBezTo>
                  <a:pt x="2228535" y="1559904"/>
                  <a:pt x="2200633" y="1659760"/>
                  <a:pt x="2226945" y="1836407"/>
                </a:cubicBezTo>
                <a:cubicBezTo>
                  <a:pt x="2253257" y="2013054"/>
                  <a:pt x="2203767" y="2198799"/>
                  <a:pt x="2226945" y="2340915"/>
                </a:cubicBezTo>
                <a:cubicBezTo>
                  <a:pt x="2250123" y="2483031"/>
                  <a:pt x="2159104" y="2734083"/>
                  <a:pt x="2226945" y="3027045"/>
                </a:cubicBezTo>
                <a:cubicBezTo>
                  <a:pt x="2076918" y="3037675"/>
                  <a:pt x="1867447" y="2999167"/>
                  <a:pt x="1647939" y="3027045"/>
                </a:cubicBezTo>
                <a:cubicBezTo>
                  <a:pt x="1428431" y="3054923"/>
                  <a:pt x="1342473" y="3013008"/>
                  <a:pt x="1046664" y="3027045"/>
                </a:cubicBezTo>
                <a:cubicBezTo>
                  <a:pt x="750856" y="3041082"/>
                  <a:pt x="753095" y="3024313"/>
                  <a:pt x="556736" y="3027045"/>
                </a:cubicBezTo>
                <a:cubicBezTo>
                  <a:pt x="360377" y="3029777"/>
                  <a:pt x="269079" y="2962149"/>
                  <a:pt x="0" y="3027045"/>
                </a:cubicBezTo>
                <a:cubicBezTo>
                  <a:pt x="-43365" y="2873924"/>
                  <a:pt x="31201" y="2763559"/>
                  <a:pt x="0" y="2583078"/>
                </a:cubicBezTo>
                <a:cubicBezTo>
                  <a:pt x="-31201" y="2402597"/>
                  <a:pt x="51421" y="2254421"/>
                  <a:pt x="0" y="2078571"/>
                </a:cubicBezTo>
                <a:cubicBezTo>
                  <a:pt x="-51421" y="1902721"/>
                  <a:pt x="25570" y="1738636"/>
                  <a:pt x="0" y="1543793"/>
                </a:cubicBezTo>
                <a:cubicBezTo>
                  <a:pt x="-25570" y="1348950"/>
                  <a:pt x="45678" y="1226740"/>
                  <a:pt x="0" y="1099826"/>
                </a:cubicBezTo>
                <a:cubicBezTo>
                  <a:pt x="-45678" y="972912"/>
                  <a:pt x="56869" y="728222"/>
                  <a:pt x="0" y="625589"/>
                </a:cubicBezTo>
                <a:cubicBezTo>
                  <a:pt x="-56869" y="522956"/>
                  <a:pt x="74984" y="215520"/>
                  <a:pt x="0" y="0"/>
                </a:cubicBezTo>
                <a:close/>
              </a:path>
              <a:path w="2226945" h="3027045" stroke="0" extrusionOk="0">
                <a:moveTo>
                  <a:pt x="0" y="0"/>
                </a:moveTo>
                <a:cubicBezTo>
                  <a:pt x="143561" y="-41942"/>
                  <a:pt x="379138" y="45826"/>
                  <a:pt x="601275" y="0"/>
                </a:cubicBezTo>
                <a:cubicBezTo>
                  <a:pt x="823412" y="-45826"/>
                  <a:pt x="925855" y="63094"/>
                  <a:pt x="1202550" y="0"/>
                </a:cubicBezTo>
                <a:cubicBezTo>
                  <a:pt x="1479245" y="-63094"/>
                  <a:pt x="1802871" y="18337"/>
                  <a:pt x="2226945" y="0"/>
                </a:cubicBezTo>
                <a:cubicBezTo>
                  <a:pt x="2229337" y="118658"/>
                  <a:pt x="2211624" y="309275"/>
                  <a:pt x="2226945" y="504508"/>
                </a:cubicBezTo>
                <a:cubicBezTo>
                  <a:pt x="2242266" y="699741"/>
                  <a:pt x="2165082" y="876424"/>
                  <a:pt x="2226945" y="1069556"/>
                </a:cubicBezTo>
                <a:cubicBezTo>
                  <a:pt x="2288808" y="1262688"/>
                  <a:pt x="2223381" y="1412081"/>
                  <a:pt x="2226945" y="1604334"/>
                </a:cubicBezTo>
                <a:cubicBezTo>
                  <a:pt x="2230509" y="1796587"/>
                  <a:pt x="2221063" y="1855889"/>
                  <a:pt x="2226945" y="2078571"/>
                </a:cubicBezTo>
                <a:cubicBezTo>
                  <a:pt x="2232827" y="2301253"/>
                  <a:pt x="2174164" y="2668916"/>
                  <a:pt x="2226945" y="3027045"/>
                </a:cubicBezTo>
                <a:cubicBezTo>
                  <a:pt x="2021093" y="3078920"/>
                  <a:pt x="1931094" y="2982312"/>
                  <a:pt x="1714748" y="3027045"/>
                </a:cubicBezTo>
                <a:cubicBezTo>
                  <a:pt x="1498402" y="3071778"/>
                  <a:pt x="1294870" y="2980749"/>
                  <a:pt x="1135742" y="3027045"/>
                </a:cubicBezTo>
                <a:cubicBezTo>
                  <a:pt x="976614" y="3073341"/>
                  <a:pt x="757837" y="2963731"/>
                  <a:pt x="579006" y="3027045"/>
                </a:cubicBezTo>
                <a:cubicBezTo>
                  <a:pt x="400175" y="3090359"/>
                  <a:pt x="126140" y="2980481"/>
                  <a:pt x="0" y="3027045"/>
                </a:cubicBezTo>
                <a:cubicBezTo>
                  <a:pt x="-39402" y="2757992"/>
                  <a:pt x="28758" y="2714000"/>
                  <a:pt x="0" y="2461997"/>
                </a:cubicBezTo>
                <a:cubicBezTo>
                  <a:pt x="-28758" y="2209994"/>
                  <a:pt x="13848" y="2203799"/>
                  <a:pt x="0" y="2018030"/>
                </a:cubicBezTo>
                <a:cubicBezTo>
                  <a:pt x="-13848" y="1832261"/>
                  <a:pt x="21008" y="1776925"/>
                  <a:pt x="0" y="1543793"/>
                </a:cubicBezTo>
                <a:cubicBezTo>
                  <a:pt x="-21008" y="1310661"/>
                  <a:pt x="26281" y="1180814"/>
                  <a:pt x="0" y="1009015"/>
                </a:cubicBezTo>
                <a:cubicBezTo>
                  <a:pt x="-26281" y="837216"/>
                  <a:pt x="50136" y="718374"/>
                  <a:pt x="0" y="474237"/>
                </a:cubicBezTo>
                <a:cubicBezTo>
                  <a:pt x="-50136" y="230100"/>
                  <a:pt x="10032" y="219610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6878894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Emoji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F952425C-F1F7-4771-8D5A-E6F2B77846D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773" y="1848453"/>
            <a:ext cx="7126755" cy="4732168"/>
          </a:xfrm>
          <a:prstGeom prst="rect">
            <a:avLst/>
          </a:prstGeom>
        </p:spPr>
      </p:pic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47E41A1E-B925-4CE7-A635-3267C00318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331" y="3479873"/>
            <a:ext cx="2298065" cy="2938145"/>
          </a:xfrm>
          <a:custGeom>
            <a:avLst/>
            <a:gdLst>
              <a:gd name="connsiteX0" fmla="*/ 0 w 2298065"/>
              <a:gd name="connsiteY0" fmla="*/ 0 h 2938145"/>
              <a:gd name="connsiteX1" fmla="*/ 551536 w 2298065"/>
              <a:gd name="connsiteY1" fmla="*/ 0 h 2938145"/>
              <a:gd name="connsiteX2" fmla="*/ 1080091 w 2298065"/>
              <a:gd name="connsiteY2" fmla="*/ 0 h 2938145"/>
              <a:gd name="connsiteX3" fmla="*/ 1677587 w 2298065"/>
              <a:gd name="connsiteY3" fmla="*/ 0 h 2938145"/>
              <a:gd name="connsiteX4" fmla="*/ 2298065 w 2298065"/>
              <a:gd name="connsiteY4" fmla="*/ 0 h 2938145"/>
              <a:gd name="connsiteX5" fmla="*/ 2298065 w 2298065"/>
              <a:gd name="connsiteY5" fmla="*/ 558248 h 2938145"/>
              <a:gd name="connsiteX6" fmla="*/ 2298065 w 2298065"/>
              <a:gd name="connsiteY6" fmla="*/ 1204639 h 2938145"/>
              <a:gd name="connsiteX7" fmla="*/ 2298065 w 2298065"/>
              <a:gd name="connsiteY7" fmla="*/ 1821650 h 2938145"/>
              <a:gd name="connsiteX8" fmla="*/ 2298065 w 2298065"/>
              <a:gd name="connsiteY8" fmla="*/ 2350516 h 2938145"/>
              <a:gd name="connsiteX9" fmla="*/ 2298065 w 2298065"/>
              <a:gd name="connsiteY9" fmla="*/ 2938145 h 2938145"/>
              <a:gd name="connsiteX10" fmla="*/ 1700568 w 2298065"/>
              <a:gd name="connsiteY10" fmla="*/ 2938145 h 2938145"/>
              <a:gd name="connsiteX11" fmla="*/ 1149033 w 2298065"/>
              <a:gd name="connsiteY11" fmla="*/ 2938145 h 2938145"/>
              <a:gd name="connsiteX12" fmla="*/ 620478 w 2298065"/>
              <a:gd name="connsiteY12" fmla="*/ 2938145 h 2938145"/>
              <a:gd name="connsiteX13" fmla="*/ 0 w 2298065"/>
              <a:gd name="connsiteY13" fmla="*/ 2938145 h 2938145"/>
              <a:gd name="connsiteX14" fmla="*/ 0 w 2298065"/>
              <a:gd name="connsiteY14" fmla="*/ 2379897 h 2938145"/>
              <a:gd name="connsiteX15" fmla="*/ 0 w 2298065"/>
              <a:gd name="connsiteY15" fmla="*/ 1851031 h 2938145"/>
              <a:gd name="connsiteX16" fmla="*/ 0 w 2298065"/>
              <a:gd name="connsiteY16" fmla="*/ 1204639 h 2938145"/>
              <a:gd name="connsiteX17" fmla="*/ 0 w 2298065"/>
              <a:gd name="connsiteY17" fmla="*/ 705155 h 2938145"/>
              <a:gd name="connsiteX18" fmla="*/ 0 w 2298065"/>
              <a:gd name="connsiteY18" fmla="*/ 0 h 293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98065" h="2938145" fill="none" extrusionOk="0">
                <a:moveTo>
                  <a:pt x="0" y="0"/>
                </a:moveTo>
                <a:cubicBezTo>
                  <a:pt x="172741" y="-42470"/>
                  <a:pt x="406041" y="14790"/>
                  <a:pt x="551536" y="0"/>
                </a:cubicBezTo>
                <a:cubicBezTo>
                  <a:pt x="697031" y="-14790"/>
                  <a:pt x="818380" y="56396"/>
                  <a:pt x="1080091" y="0"/>
                </a:cubicBezTo>
                <a:cubicBezTo>
                  <a:pt x="1341802" y="-56396"/>
                  <a:pt x="1499763" y="57998"/>
                  <a:pt x="1677587" y="0"/>
                </a:cubicBezTo>
                <a:cubicBezTo>
                  <a:pt x="1855411" y="-57998"/>
                  <a:pt x="2068901" y="14128"/>
                  <a:pt x="2298065" y="0"/>
                </a:cubicBezTo>
                <a:cubicBezTo>
                  <a:pt x="2316698" y="127869"/>
                  <a:pt x="2281665" y="314462"/>
                  <a:pt x="2298065" y="558248"/>
                </a:cubicBezTo>
                <a:cubicBezTo>
                  <a:pt x="2314465" y="802034"/>
                  <a:pt x="2250466" y="913048"/>
                  <a:pt x="2298065" y="1204639"/>
                </a:cubicBezTo>
                <a:cubicBezTo>
                  <a:pt x="2345664" y="1496230"/>
                  <a:pt x="2289686" y="1565508"/>
                  <a:pt x="2298065" y="1821650"/>
                </a:cubicBezTo>
                <a:cubicBezTo>
                  <a:pt x="2306444" y="2077792"/>
                  <a:pt x="2285016" y="2132362"/>
                  <a:pt x="2298065" y="2350516"/>
                </a:cubicBezTo>
                <a:cubicBezTo>
                  <a:pt x="2311114" y="2568670"/>
                  <a:pt x="2261185" y="2683158"/>
                  <a:pt x="2298065" y="2938145"/>
                </a:cubicBezTo>
                <a:cubicBezTo>
                  <a:pt x="2148124" y="2947520"/>
                  <a:pt x="1839880" y="2877140"/>
                  <a:pt x="1700568" y="2938145"/>
                </a:cubicBezTo>
                <a:cubicBezTo>
                  <a:pt x="1561256" y="2999150"/>
                  <a:pt x="1387988" y="2901770"/>
                  <a:pt x="1149033" y="2938145"/>
                </a:cubicBezTo>
                <a:cubicBezTo>
                  <a:pt x="910079" y="2974520"/>
                  <a:pt x="817579" y="2883865"/>
                  <a:pt x="620478" y="2938145"/>
                </a:cubicBezTo>
                <a:cubicBezTo>
                  <a:pt x="423377" y="2992425"/>
                  <a:pt x="155633" y="2886609"/>
                  <a:pt x="0" y="2938145"/>
                </a:cubicBezTo>
                <a:cubicBezTo>
                  <a:pt x="-32458" y="2674433"/>
                  <a:pt x="27883" y="2554224"/>
                  <a:pt x="0" y="2379897"/>
                </a:cubicBezTo>
                <a:cubicBezTo>
                  <a:pt x="-27883" y="2205570"/>
                  <a:pt x="46195" y="1974100"/>
                  <a:pt x="0" y="1851031"/>
                </a:cubicBezTo>
                <a:cubicBezTo>
                  <a:pt x="-46195" y="1727962"/>
                  <a:pt x="62585" y="1397445"/>
                  <a:pt x="0" y="1204639"/>
                </a:cubicBezTo>
                <a:cubicBezTo>
                  <a:pt x="-62585" y="1011833"/>
                  <a:pt x="6787" y="891877"/>
                  <a:pt x="0" y="705155"/>
                </a:cubicBezTo>
                <a:cubicBezTo>
                  <a:pt x="-6787" y="518433"/>
                  <a:pt x="5177" y="179477"/>
                  <a:pt x="0" y="0"/>
                </a:cubicBezTo>
                <a:close/>
              </a:path>
              <a:path w="2298065" h="2938145" stroke="0" extrusionOk="0">
                <a:moveTo>
                  <a:pt x="0" y="0"/>
                </a:moveTo>
                <a:cubicBezTo>
                  <a:pt x="220162" y="-29508"/>
                  <a:pt x="323154" y="29807"/>
                  <a:pt x="597497" y="0"/>
                </a:cubicBezTo>
                <a:cubicBezTo>
                  <a:pt x="871840" y="-29807"/>
                  <a:pt x="897959" y="59533"/>
                  <a:pt x="1149033" y="0"/>
                </a:cubicBezTo>
                <a:cubicBezTo>
                  <a:pt x="1400107" y="-59533"/>
                  <a:pt x="1454559" y="27181"/>
                  <a:pt x="1723549" y="0"/>
                </a:cubicBezTo>
                <a:cubicBezTo>
                  <a:pt x="1992539" y="-27181"/>
                  <a:pt x="2163250" y="16735"/>
                  <a:pt x="2298065" y="0"/>
                </a:cubicBezTo>
                <a:cubicBezTo>
                  <a:pt x="2348089" y="201060"/>
                  <a:pt x="2243335" y="373142"/>
                  <a:pt x="2298065" y="558248"/>
                </a:cubicBezTo>
                <a:cubicBezTo>
                  <a:pt x="2352795" y="743354"/>
                  <a:pt x="2248481" y="903470"/>
                  <a:pt x="2298065" y="1145877"/>
                </a:cubicBezTo>
                <a:cubicBezTo>
                  <a:pt x="2347649" y="1388284"/>
                  <a:pt x="2268949" y="1475925"/>
                  <a:pt x="2298065" y="1792268"/>
                </a:cubicBezTo>
                <a:cubicBezTo>
                  <a:pt x="2327181" y="2108611"/>
                  <a:pt x="2249632" y="2145620"/>
                  <a:pt x="2298065" y="2379897"/>
                </a:cubicBezTo>
                <a:cubicBezTo>
                  <a:pt x="2346498" y="2614174"/>
                  <a:pt x="2266821" y="2763438"/>
                  <a:pt x="2298065" y="2938145"/>
                </a:cubicBezTo>
                <a:cubicBezTo>
                  <a:pt x="2019138" y="2974128"/>
                  <a:pt x="1869125" y="2909869"/>
                  <a:pt x="1723549" y="2938145"/>
                </a:cubicBezTo>
                <a:cubicBezTo>
                  <a:pt x="1577973" y="2966421"/>
                  <a:pt x="1305104" y="2884167"/>
                  <a:pt x="1172013" y="2938145"/>
                </a:cubicBezTo>
                <a:cubicBezTo>
                  <a:pt x="1038922" y="2992123"/>
                  <a:pt x="758893" y="2918127"/>
                  <a:pt x="620478" y="2938145"/>
                </a:cubicBezTo>
                <a:cubicBezTo>
                  <a:pt x="482064" y="2958163"/>
                  <a:pt x="205276" y="2913388"/>
                  <a:pt x="0" y="2938145"/>
                </a:cubicBezTo>
                <a:cubicBezTo>
                  <a:pt x="-5458" y="2789366"/>
                  <a:pt x="71414" y="2556240"/>
                  <a:pt x="0" y="2321135"/>
                </a:cubicBezTo>
                <a:cubicBezTo>
                  <a:pt x="-71414" y="2086030"/>
                  <a:pt x="58576" y="1952037"/>
                  <a:pt x="0" y="1821650"/>
                </a:cubicBezTo>
                <a:cubicBezTo>
                  <a:pt x="-58576" y="1691264"/>
                  <a:pt x="56540" y="1348610"/>
                  <a:pt x="0" y="1175258"/>
                </a:cubicBezTo>
                <a:cubicBezTo>
                  <a:pt x="-56540" y="1001906"/>
                  <a:pt x="72125" y="700043"/>
                  <a:pt x="0" y="528866"/>
                </a:cubicBezTo>
                <a:cubicBezTo>
                  <a:pt x="-72125" y="357689"/>
                  <a:pt x="13056" y="111774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72975772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emoji wrong" descr="Un dibujo de una cara con ojos y boca&#10;&#10;Descripción generada automáticamente con confianza baja">
            <a:extLst>
              <a:ext uri="{FF2B5EF4-FFF2-40B4-BE49-F238E27FC236}">
                <a16:creationId xmlns:a16="http://schemas.microsoft.com/office/drawing/2014/main" id="{DD386611-41A2-42FD-BAE2-3304BD74832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7" r="21262"/>
          <a:stretch/>
        </p:blipFill>
        <p:spPr>
          <a:xfrm>
            <a:off x="1548922" y="3897565"/>
            <a:ext cx="1769327" cy="1759612"/>
          </a:xfrm>
          <a:prstGeom prst="rect">
            <a:avLst/>
          </a:prstGeom>
        </p:spPr>
      </p:pic>
      <p:pic>
        <p:nvPicPr>
          <p:cNvPr id="12" name="Imagen 11" descr="Un dibuj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552A6878-847C-4FD5-9F3B-991071ACE0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583" y="3462093"/>
            <a:ext cx="2226945" cy="2973705"/>
          </a:xfrm>
          <a:custGeom>
            <a:avLst/>
            <a:gdLst>
              <a:gd name="connsiteX0" fmla="*/ 0 w 2226945"/>
              <a:gd name="connsiteY0" fmla="*/ 0 h 2973705"/>
              <a:gd name="connsiteX1" fmla="*/ 556736 w 2226945"/>
              <a:gd name="connsiteY1" fmla="*/ 0 h 2973705"/>
              <a:gd name="connsiteX2" fmla="*/ 1046664 w 2226945"/>
              <a:gd name="connsiteY2" fmla="*/ 0 h 2973705"/>
              <a:gd name="connsiteX3" fmla="*/ 1581131 w 2226945"/>
              <a:gd name="connsiteY3" fmla="*/ 0 h 2973705"/>
              <a:gd name="connsiteX4" fmla="*/ 2226945 w 2226945"/>
              <a:gd name="connsiteY4" fmla="*/ 0 h 2973705"/>
              <a:gd name="connsiteX5" fmla="*/ 2226945 w 2226945"/>
              <a:gd name="connsiteY5" fmla="*/ 565004 h 2973705"/>
              <a:gd name="connsiteX6" fmla="*/ 2226945 w 2226945"/>
              <a:gd name="connsiteY6" fmla="*/ 1189482 h 2973705"/>
              <a:gd name="connsiteX7" fmla="*/ 2226945 w 2226945"/>
              <a:gd name="connsiteY7" fmla="*/ 1724749 h 2973705"/>
              <a:gd name="connsiteX8" fmla="*/ 2226945 w 2226945"/>
              <a:gd name="connsiteY8" fmla="*/ 2349227 h 2973705"/>
              <a:gd name="connsiteX9" fmla="*/ 2226945 w 2226945"/>
              <a:gd name="connsiteY9" fmla="*/ 2973705 h 2973705"/>
              <a:gd name="connsiteX10" fmla="*/ 1670209 w 2226945"/>
              <a:gd name="connsiteY10" fmla="*/ 2973705 h 2973705"/>
              <a:gd name="connsiteX11" fmla="*/ 1068934 w 2226945"/>
              <a:gd name="connsiteY11" fmla="*/ 2973705 h 2973705"/>
              <a:gd name="connsiteX12" fmla="*/ 0 w 2226945"/>
              <a:gd name="connsiteY12" fmla="*/ 2973705 h 2973705"/>
              <a:gd name="connsiteX13" fmla="*/ 0 w 2226945"/>
              <a:gd name="connsiteY13" fmla="*/ 2378964 h 2973705"/>
              <a:gd name="connsiteX14" fmla="*/ 0 w 2226945"/>
              <a:gd name="connsiteY14" fmla="*/ 1873434 h 2973705"/>
              <a:gd name="connsiteX15" fmla="*/ 0 w 2226945"/>
              <a:gd name="connsiteY15" fmla="*/ 1248956 h 2973705"/>
              <a:gd name="connsiteX16" fmla="*/ 0 w 2226945"/>
              <a:gd name="connsiteY16" fmla="*/ 594741 h 2973705"/>
              <a:gd name="connsiteX17" fmla="*/ 0 w 2226945"/>
              <a:gd name="connsiteY17" fmla="*/ 0 h 297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26945" h="2973705" fill="none" extrusionOk="0">
                <a:moveTo>
                  <a:pt x="0" y="0"/>
                </a:moveTo>
                <a:cubicBezTo>
                  <a:pt x="155227" y="-32686"/>
                  <a:pt x="360683" y="14623"/>
                  <a:pt x="556736" y="0"/>
                </a:cubicBezTo>
                <a:cubicBezTo>
                  <a:pt x="752789" y="-14623"/>
                  <a:pt x="803085" y="31856"/>
                  <a:pt x="1046664" y="0"/>
                </a:cubicBezTo>
                <a:cubicBezTo>
                  <a:pt x="1290243" y="-31856"/>
                  <a:pt x="1390828" y="44444"/>
                  <a:pt x="1581131" y="0"/>
                </a:cubicBezTo>
                <a:cubicBezTo>
                  <a:pt x="1771434" y="-44444"/>
                  <a:pt x="2057409" y="9201"/>
                  <a:pt x="2226945" y="0"/>
                </a:cubicBezTo>
                <a:cubicBezTo>
                  <a:pt x="2228757" y="177609"/>
                  <a:pt x="2187377" y="383081"/>
                  <a:pt x="2226945" y="565004"/>
                </a:cubicBezTo>
                <a:cubicBezTo>
                  <a:pt x="2266513" y="746927"/>
                  <a:pt x="2169609" y="1023003"/>
                  <a:pt x="2226945" y="1189482"/>
                </a:cubicBezTo>
                <a:cubicBezTo>
                  <a:pt x="2284281" y="1355961"/>
                  <a:pt x="2225306" y="1508012"/>
                  <a:pt x="2226945" y="1724749"/>
                </a:cubicBezTo>
                <a:cubicBezTo>
                  <a:pt x="2228584" y="1941486"/>
                  <a:pt x="2205352" y="2179260"/>
                  <a:pt x="2226945" y="2349227"/>
                </a:cubicBezTo>
                <a:cubicBezTo>
                  <a:pt x="2248538" y="2519194"/>
                  <a:pt x="2216260" y="2684614"/>
                  <a:pt x="2226945" y="2973705"/>
                </a:cubicBezTo>
                <a:cubicBezTo>
                  <a:pt x="2007762" y="3015722"/>
                  <a:pt x="1810513" y="2956774"/>
                  <a:pt x="1670209" y="2973705"/>
                </a:cubicBezTo>
                <a:cubicBezTo>
                  <a:pt x="1529905" y="2990636"/>
                  <a:pt x="1219307" y="2914283"/>
                  <a:pt x="1068934" y="2973705"/>
                </a:cubicBezTo>
                <a:cubicBezTo>
                  <a:pt x="918562" y="3033127"/>
                  <a:pt x="442995" y="2912060"/>
                  <a:pt x="0" y="2973705"/>
                </a:cubicBezTo>
                <a:cubicBezTo>
                  <a:pt x="-11183" y="2783495"/>
                  <a:pt x="2167" y="2616262"/>
                  <a:pt x="0" y="2378964"/>
                </a:cubicBezTo>
                <a:cubicBezTo>
                  <a:pt x="-2167" y="2141666"/>
                  <a:pt x="50351" y="2089115"/>
                  <a:pt x="0" y="1873434"/>
                </a:cubicBezTo>
                <a:cubicBezTo>
                  <a:pt x="-50351" y="1657753"/>
                  <a:pt x="56309" y="1535339"/>
                  <a:pt x="0" y="1248956"/>
                </a:cubicBezTo>
                <a:cubicBezTo>
                  <a:pt x="-56309" y="962573"/>
                  <a:pt x="71397" y="744268"/>
                  <a:pt x="0" y="594741"/>
                </a:cubicBezTo>
                <a:cubicBezTo>
                  <a:pt x="-71397" y="445215"/>
                  <a:pt x="43144" y="274306"/>
                  <a:pt x="0" y="0"/>
                </a:cubicBezTo>
                <a:close/>
              </a:path>
              <a:path w="2226945" h="2973705" stroke="0" extrusionOk="0">
                <a:moveTo>
                  <a:pt x="0" y="0"/>
                </a:moveTo>
                <a:cubicBezTo>
                  <a:pt x="240387" y="-58645"/>
                  <a:pt x="415971" y="45884"/>
                  <a:pt x="556736" y="0"/>
                </a:cubicBezTo>
                <a:cubicBezTo>
                  <a:pt x="697501" y="-45884"/>
                  <a:pt x="871824" y="15096"/>
                  <a:pt x="1113473" y="0"/>
                </a:cubicBezTo>
                <a:cubicBezTo>
                  <a:pt x="1355122" y="-15096"/>
                  <a:pt x="1475609" y="28540"/>
                  <a:pt x="1625670" y="0"/>
                </a:cubicBezTo>
                <a:cubicBezTo>
                  <a:pt x="1775731" y="-28540"/>
                  <a:pt x="2100043" y="42654"/>
                  <a:pt x="2226945" y="0"/>
                </a:cubicBezTo>
                <a:cubicBezTo>
                  <a:pt x="2296052" y="279247"/>
                  <a:pt x="2187915" y="356378"/>
                  <a:pt x="2226945" y="654215"/>
                </a:cubicBezTo>
                <a:cubicBezTo>
                  <a:pt x="2265975" y="952053"/>
                  <a:pt x="2164180" y="1010909"/>
                  <a:pt x="2226945" y="1248956"/>
                </a:cubicBezTo>
                <a:cubicBezTo>
                  <a:pt x="2289710" y="1487003"/>
                  <a:pt x="2192182" y="1639094"/>
                  <a:pt x="2226945" y="1813960"/>
                </a:cubicBezTo>
                <a:cubicBezTo>
                  <a:pt x="2261708" y="1988826"/>
                  <a:pt x="2125230" y="2628870"/>
                  <a:pt x="2226945" y="2973705"/>
                </a:cubicBezTo>
                <a:cubicBezTo>
                  <a:pt x="2070423" y="3027799"/>
                  <a:pt x="1899055" y="2920731"/>
                  <a:pt x="1625670" y="2973705"/>
                </a:cubicBezTo>
                <a:cubicBezTo>
                  <a:pt x="1352286" y="3026679"/>
                  <a:pt x="1207731" y="2924629"/>
                  <a:pt x="1068934" y="2973705"/>
                </a:cubicBezTo>
                <a:cubicBezTo>
                  <a:pt x="930137" y="3022781"/>
                  <a:pt x="687503" y="2948481"/>
                  <a:pt x="579006" y="2973705"/>
                </a:cubicBezTo>
                <a:cubicBezTo>
                  <a:pt x="470509" y="2998929"/>
                  <a:pt x="283710" y="2932732"/>
                  <a:pt x="0" y="2973705"/>
                </a:cubicBezTo>
                <a:cubicBezTo>
                  <a:pt x="-56729" y="2801590"/>
                  <a:pt x="14732" y="2692368"/>
                  <a:pt x="0" y="2468175"/>
                </a:cubicBezTo>
                <a:cubicBezTo>
                  <a:pt x="-14732" y="2243982"/>
                  <a:pt x="10659" y="2181009"/>
                  <a:pt x="0" y="1932908"/>
                </a:cubicBezTo>
                <a:cubicBezTo>
                  <a:pt x="-10659" y="1684807"/>
                  <a:pt x="20749" y="1538030"/>
                  <a:pt x="0" y="1278693"/>
                </a:cubicBezTo>
                <a:cubicBezTo>
                  <a:pt x="-20749" y="1019357"/>
                  <a:pt x="63164" y="930272"/>
                  <a:pt x="0" y="683952"/>
                </a:cubicBezTo>
                <a:cubicBezTo>
                  <a:pt x="-63164" y="437632"/>
                  <a:pt x="63723" y="310415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1921330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emoji wrong" descr="Un dibujo de una cara con ojos y boca&#10;&#10;Descripción generada automáticamente con confianza baja">
            <a:extLst>
              <a:ext uri="{FF2B5EF4-FFF2-40B4-BE49-F238E27FC236}">
                <a16:creationId xmlns:a16="http://schemas.microsoft.com/office/drawing/2014/main" id="{92619D31-51A9-4AEF-BA02-0AAD66DE1A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7" r="21262"/>
          <a:stretch/>
        </p:blipFill>
        <p:spPr>
          <a:xfrm>
            <a:off x="8788391" y="3695570"/>
            <a:ext cx="1769327" cy="1759612"/>
          </a:xfrm>
          <a:prstGeom prst="rect">
            <a:avLst/>
          </a:prstGeom>
        </p:spPr>
      </p:pic>
      <p:pic>
        <p:nvPicPr>
          <p:cNvPr id="19" name="Imagen 18" descr="Imagen que contiene Forma&#10;&#10;Descripción generada automáticamente">
            <a:hlinkClick r:id="rId8" action="ppaction://hlinksldjump"/>
            <a:extLst>
              <a:ext uri="{FF2B5EF4-FFF2-40B4-BE49-F238E27FC236}">
                <a16:creationId xmlns:a16="http://schemas.microsoft.com/office/drawing/2014/main" id="{0CE1FB3E-D9D7-4F22-9418-EA0D77BD2EB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" t="5768" r="9829" b="9531"/>
          <a:stretch/>
        </p:blipFill>
        <p:spPr>
          <a:xfrm>
            <a:off x="11166021" y="5892650"/>
            <a:ext cx="829061" cy="83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urt llarg">
            <a:extLst>
              <a:ext uri="{FF2B5EF4-FFF2-40B4-BE49-F238E27FC236}">
                <a16:creationId xmlns:a16="http://schemas.microsoft.com/office/drawing/2014/main" id="{FCBBF0B0-1D7B-44ED-827A-0B1A653B04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74602" y="327576"/>
            <a:ext cx="3842795" cy="5722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625766E-7248-4C68-B8E5-319B26322F21}"/>
              </a:ext>
            </a:extLst>
          </p:cNvPr>
          <p:cNvSpPr txBox="1"/>
          <p:nvPr/>
        </p:nvSpPr>
        <p:spPr>
          <a:xfrm>
            <a:off x="2857778" y="1230362"/>
            <a:ext cx="647645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5000" dirty="0" err="1">
                <a:latin typeface="Foo" pitchFamily="2" charset="0"/>
              </a:rPr>
              <a:t>Quants</a:t>
            </a:r>
            <a:r>
              <a:rPr lang="es-ES" sz="5000" dirty="0">
                <a:latin typeface="Foo" pitchFamily="2" charset="0"/>
              </a:rPr>
              <a:t> </a:t>
            </a:r>
            <a:r>
              <a:rPr lang="es-ES" sz="5000" dirty="0" err="1">
                <a:latin typeface="Foo" pitchFamily="2" charset="0"/>
              </a:rPr>
              <a:t>temps</a:t>
            </a:r>
            <a:r>
              <a:rPr lang="es-ES" sz="5000" dirty="0">
                <a:latin typeface="Foo" pitchFamily="2" charset="0"/>
              </a:rPr>
              <a:t> dura </a:t>
            </a:r>
          </a:p>
          <a:p>
            <a:pPr algn="ctr"/>
            <a:r>
              <a:rPr lang="es-ES" sz="5000" dirty="0">
                <a:solidFill>
                  <a:srgbClr val="FF0000"/>
                </a:solidFill>
                <a:latin typeface="Foo" pitchFamily="2" charset="0"/>
              </a:rPr>
              <a:t>la negra      </a:t>
            </a:r>
            <a:r>
              <a:rPr lang="es-ES" sz="5000" dirty="0">
                <a:latin typeface="Foo" pitchFamily="2" charset="0"/>
              </a:rPr>
              <a:t>?</a:t>
            </a:r>
            <a:endParaRPr lang="es-ES" sz="5000" dirty="0"/>
          </a:p>
        </p:txBody>
      </p:sp>
      <p:pic>
        <p:nvPicPr>
          <p:cNvPr id="4" name="2" descr="Un dibujo de un animal con la boca abierta&#10;&#10;Descripción generada automáticamente con confianza media">
            <a:extLst>
              <a:ext uri="{FF2B5EF4-FFF2-40B4-BE49-F238E27FC236}">
                <a16:creationId xmlns:a16="http://schemas.microsoft.com/office/drawing/2014/main" id="{43B65972-0990-4476-B5D2-ADF707E6A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752" y="3990424"/>
            <a:ext cx="1741289" cy="2540000"/>
          </a:xfrm>
          <a:custGeom>
            <a:avLst/>
            <a:gdLst>
              <a:gd name="connsiteX0" fmla="*/ 0 w 1741289"/>
              <a:gd name="connsiteY0" fmla="*/ 0 h 2540000"/>
              <a:gd name="connsiteX1" fmla="*/ 597843 w 1741289"/>
              <a:gd name="connsiteY1" fmla="*/ 0 h 2540000"/>
              <a:gd name="connsiteX2" fmla="*/ 1160859 w 1741289"/>
              <a:gd name="connsiteY2" fmla="*/ 0 h 2540000"/>
              <a:gd name="connsiteX3" fmla="*/ 1741289 w 1741289"/>
              <a:gd name="connsiteY3" fmla="*/ 0 h 2540000"/>
              <a:gd name="connsiteX4" fmla="*/ 1741289 w 1741289"/>
              <a:gd name="connsiteY4" fmla="*/ 635000 h 2540000"/>
              <a:gd name="connsiteX5" fmla="*/ 1741289 w 1741289"/>
              <a:gd name="connsiteY5" fmla="*/ 1219200 h 2540000"/>
              <a:gd name="connsiteX6" fmla="*/ 1741289 w 1741289"/>
              <a:gd name="connsiteY6" fmla="*/ 1905000 h 2540000"/>
              <a:gd name="connsiteX7" fmla="*/ 1741289 w 1741289"/>
              <a:gd name="connsiteY7" fmla="*/ 2540000 h 2540000"/>
              <a:gd name="connsiteX8" fmla="*/ 1213098 w 1741289"/>
              <a:gd name="connsiteY8" fmla="*/ 2540000 h 2540000"/>
              <a:gd name="connsiteX9" fmla="*/ 597843 w 1741289"/>
              <a:gd name="connsiteY9" fmla="*/ 2540000 h 2540000"/>
              <a:gd name="connsiteX10" fmla="*/ 0 w 1741289"/>
              <a:gd name="connsiteY10" fmla="*/ 2540000 h 2540000"/>
              <a:gd name="connsiteX11" fmla="*/ 0 w 1741289"/>
              <a:gd name="connsiteY11" fmla="*/ 1955800 h 2540000"/>
              <a:gd name="connsiteX12" fmla="*/ 0 w 1741289"/>
              <a:gd name="connsiteY12" fmla="*/ 1320800 h 2540000"/>
              <a:gd name="connsiteX13" fmla="*/ 0 w 1741289"/>
              <a:gd name="connsiteY13" fmla="*/ 711200 h 2540000"/>
              <a:gd name="connsiteX14" fmla="*/ 0 w 1741289"/>
              <a:gd name="connsiteY14" fmla="*/ 0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41289" h="2540000" fill="none" extrusionOk="0">
                <a:moveTo>
                  <a:pt x="0" y="0"/>
                </a:moveTo>
                <a:cubicBezTo>
                  <a:pt x="181001" y="-28040"/>
                  <a:pt x="394973" y="17212"/>
                  <a:pt x="597843" y="0"/>
                </a:cubicBezTo>
                <a:cubicBezTo>
                  <a:pt x="800713" y="-17212"/>
                  <a:pt x="899809" y="18520"/>
                  <a:pt x="1160859" y="0"/>
                </a:cubicBezTo>
                <a:cubicBezTo>
                  <a:pt x="1421909" y="-18520"/>
                  <a:pt x="1516037" y="26548"/>
                  <a:pt x="1741289" y="0"/>
                </a:cubicBezTo>
                <a:cubicBezTo>
                  <a:pt x="1724828" y="269292"/>
                  <a:pt x="1722433" y="365470"/>
                  <a:pt x="1741289" y="635000"/>
                </a:cubicBezTo>
                <a:cubicBezTo>
                  <a:pt x="1760145" y="904530"/>
                  <a:pt x="1738091" y="929145"/>
                  <a:pt x="1741289" y="1219200"/>
                </a:cubicBezTo>
                <a:cubicBezTo>
                  <a:pt x="1744487" y="1509255"/>
                  <a:pt x="1713765" y="1582728"/>
                  <a:pt x="1741289" y="1905000"/>
                </a:cubicBezTo>
                <a:cubicBezTo>
                  <a:pt x="1768813" y="2227272"/>
                  <a:pt x="1711580" y="2223427"/>
                  <a:pt x="1741289" y="2540000"/>
                </a:cubicBezTo>
                <a:cubicBezTo>
                  <a:pt x="1614015" y="2555316"/>
                  <a:pt x="1340957" y="2542440"/>
                  <a:pt x="1213098" y="2540000"/>
                </a:cubicBezTo>
                <a:cubicBezTo>
                  <a:pt x="1085239" y="2537560"/>
                  <a:pt x="821906" y="2562147"/>
                  <a:pt x="597843" y="2540000"/>
                </a:cubicBezTo>
                <a:cubicBezTo>
                  <a:pt x="373780" y="2517853"/>
                  <a:pt x="274505" y="2565612"/>
                  <a:pt x="0" y="2540000"/>
                </a:cubicBezTo>
                <a:cubicBezTo>
                  <a:pt x="-170" y="2422112"/>
                  <a:pt x="-26755" y="2146877"/>
                  <a:pt x="0" y="1955800"/>
                </a:cubicBezTo>
                <a:cubicBezTo>
                  <a:pt x="26755" y="1764723"/>
                  <a:pt x="-8441" y="1620047"/>
                  <a:pt x="0" y="1320800"/>
                </a:cubicBezTo>
                <a:cubicBezTo>
                  <a:pt x="8441" y="1021553"/>
                  <a:pt x="9459" y="848924"/>
                  <a:pt x="0" y="711200"/>
                </a:cubicBezTo>
                <a:cubicBezTo>
                  <a:pt x="-9459" y="573476"/>
                  <a:pt x="5345" y="143447"/>
                  <a:pt x="0" y="0"/>
                </a:cubicBezTo>
                <a:close/>
              </a:path>
              <a:path w="1741289" h="2540000" stroke="0" extrusionOk="0">
                <a:moveTo>
                  <a:pt x="0" y="0"/>
                </a:moveTo>
                <a:cubicBezTo>
                  <a:pt x="232681" y="16868"/>
                  <a:pt x="366901" y="19835"/>
                  <a:pt x="545604" y="0"/>
                </a:cubicBezTo>
                <a:cubicBezTo>
                  <a:pt x="724307" y="-19835"/>
                  <a:pt x="986795" y="-5704"/>
                  <a:pt x="1126034" y="0"/>
                </a:cubicBezTo>
                <a:cubicBezTo>
                  <a:pt x="1265273" y="5704"/>
                  <a:pt x="1490417" y="17989"/>
                  <a:pt x="1741289" y="0"/>
                </a:cubicBezTo>
                <a:cubicBezTo>
                  <a:pt x="1737540" y="176908"/>
                  <a:pt x="1742915" y="317900"/>
                  <a:pt x="1741289" y="584200"/>
                </a:cubicBezTo>
                <a:cubicBezTo>
                  <a:pt x="1739663" y="850500"/>
                  <a:pt x="1756768" y="951719"/>
                  <a:pt x="1741289" y="1219200"/>
                </a:cubicBezTo>
                <a:cubicBezTo>
                  <a:pt x="1725810" y="1486681"/>
                  <a:pt x="1763169" y="1630433"/>
                  <a:pt x="1741289" y="1854200"/>
                </a:cubicBezTo>
                <a:cubicBezTo>
                  <a:pt x="1719409" y="2077967"/>
                  <a:pt x="1711628" y="2336679"/>
                  <a:pt x="1741289" y="2540000"/>
                </a:cubicBezTo>
                <a:cubicBezTo>
                  <a:pt x="1556089" y="2558606"/>
                  <a:pt x="1344781" y="2519496"/>
                  <a:pt x="1213098" y="2540000"/>
                </a:cubicBezTo>
                <a:cubicBezTo>
                  <a:pt x="1081415" y="2560504"/>
                  <a:pt x="897894" y="2548723"/>
                  <a:pt x="597843" y="2540000"/>
                </a:cubicBezTo>
                <a:cubicBezTo>
                  <a:pt x="297792" y="2531277"/>
                  <a:pt x="261854" y="2528043"/>
                  <a:pt x="0" y="2540000"/>
                </a:cubicBezTo>
                <a:cubicBezTo>
                  <a:pt x="13542" y="2369786"/>
                  <a:pt x="17225" y="2181468"/>
                  <a:pt x="0" y="1981200"/>
                </a:cubicBezTo>
                <a:cubicBezTo>
                  <a:pt x="-17225" y="1780932"/>
                  <a:pt x="-19138" y="1521017"/>
                  <a:pt x="0" y="1371600"/>
                </a:cubicBezTo>
                <a:cubicBezTo>
                  <a:pt x="19138" y="1222183"/>
                  <a:pt x="32677" y="937997"/>
                  <a:pt x="0" y="685800"/>
                </a:cubicBezTo>
                <a:cubicBezTo>
                  <a:pt x="-32677" y="433603"/>
                  <a:pt x="11520" y="209384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440097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9" name="1" descr="Un dibujo de un personaje animado&#10;&#10;Descripción generada automáticamente con confianza media">
            <a:extLst>
              <a:ext uri="{FF2B5EF4-FFF2-40B4-BE49-F238E27FC236}">
                <a16:creationId xmlns:a16="http://schemas.microsoft.com/office/drawing/2014/main" id="{FA1A964E-0C92-4969-ACB3-DDB259090F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352" y="3996423"/>
            <a:ext cx="1968500" cy="2540000"/>
          </a:xfrm>
          <a:custGeom>
            <a:avLst/>
            <a:gdLst>
              <a:gd name="connsiteX0" fmla="*/ 0 w 1968500"/>
              <a:gd name="connsiteY0" fmla="*/ 0 h 2540000"/>
              <a:gd name="connsiteX1" fmla="*/ 597112 w 1968500"/>
              <a:gd name="connsiteY1" fmla="*/ 0 h 2540000"/>
              <a:gd name="connsiteX2" fmla="*/ 1272963 w 1968500"/>
              <a:gd name="connsiteY2" fmla="*/ 0 h 2540000"/>
              <a:gd name="connsiteX3" fmla="*/ 1968500 w 1968500"/>
              <a:gd name="connsiteY3" fmla="*/ 0 h 2540000"/>
              <a:gd name="connsiteX4" fmla="*/ 1968500 w 1968500"/>
              <a:gd name="connsiteY4" fmla="*/ 685800 h 2540000"/>
              <a:gd name="connsiteX5" fmla="*/ 1968500 w 1968500"/>
              <a:gd name="connsiteY5" fmla="*/ 1320800 h 2540000"/>
              <a:gd name="connsiteX6" fmla="*/ 1968500 w 1968500"/>
              <a:gd name="connsiteY6" fmla="*/ 1879600 h 2540000"/>
              <a:gd name="connsiteX7" fmla="*/ 1968500 w 1968500"/>
              <a:gd name="connsiteY7" fmla="*/ 2540000 h 2540000"/>
              <a:gd name="connsiteX8" fmla="*/ 1292648 w 1968500"/>
              <a:gd name="connsiteY8" fmla="*/ 2540000 h 2540000"/>
              <a:gd name="connsiteX9" fmla="*/ 597112 w 1968500"/>
              <a:gd name="connsiteY9" fmla="*/ 2540000 h 2540000"/>
              <a:gd name="connsiteX10" fmla="*/ 0 w 1968500"/>
              <a:gd name="connsiteY10" fmla="*/ 2540000 h 2540000"/>
              <a:gd name="connsiteX11" fmla="*/ 0 w 1968500"/>
              <a:gd name="connsiteY11" fmla="*/ 1879600 h 2540000"/>
              <a:gd name="connsiteX12" fmla="*/ 0 w 1968500"/>
              <a:gd name="connsiteY12" fmla="*/ 1193800 h 2540000"/>
              <a:gd name="connsiteX13" fmla="*/ 0 w 1968500"/>
              <a:gd name="connsiteY13" fmla="*/ 0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540000" fill="none" extrusionOk="0">
                <a:moveTo>
                  <a:pt x="0" y="0"/>
                </a:moveTo>
                <a:cubicBezTo>
                  <a:pt x="294971" y="26019"/>
                  <a:pt x="352335" y="-29227"/>
                  <a:pt x="597112" y="0"/>
                </a:cubicBezTo>
                <a:cubicBezTo>
                  <a:pt x="841889" y="29227"/>
                  <a:pt x="1014206" y="29681"/>
                  <a:pt x="1272963" y="0"/>
                </a:cubicBezTo>
                <a:cubicBezTo>
                  <a:pt x="1531720" y="-29681"/>
                  <a:pt x="1794969" y="34438"/>
                  <a:pt x="1968500" y="0"/>
                </a:cubicBezTo>
                <a:cubicBezTo>
                  <a:pt x="1993912" y="285366"/>
                  <a:pt x="1961316" y="375777"/>
                  <a:pt x="1968500" y="685800"/>
                </a:cubicBezTo>
                <a:cubicBezTo>
                  <a:pt x="1975684" y="995823"/>
                  <a:pt x="1950499" y="1025223"/>
                  <a:pt x="1968500" y="1320800"/>
                </a:cubicBezTo>
                <a:cubicBezTo>
                  <a:pt x="1986501" y="1616377"/>
                  <a:pt x="1960457" y="1604558"/>
                  <a:pt x="1968500" y="1879600"/>
                </a:cubicBezTo>
                <a:cubicBezTo>
                  <a:pt x="1976543" y="2154642"/>
                  <a:pt x="1968582" y="2210866"/>
                  <a:pt x="1968500" y="2540000"/>
                </a:cubicBezTo>
                <a:cubicBezTo>
                  <a:pt x="1689251" y="2542591"/>
                  <a:pt x="1574019" y="2565289"/>
                  <a:pt x="1292648" y="2540000"/>
                </a:cubicBezTo>
                <a:cubicBezTo>
                  <a:pt x="1011277" y="2514711"/>
                  <a:pt x="921999" y="2568295"/>
                  <a:pt x="597112" y="2540000"/>
                </a:cubicBezTo>
                <a:cubicBezTo>
                  <a:pt x="272225" y="2511705"/>
                  <a:pt x="270879" y="2514667"/>
                  <a:pt x="0" y="2540000"/>
                </a:cubicBezTo>
                <a:cubicBezTo>
                  <a:pt x="-11059" y="2263900"/>
                  <a:pt x="-28383" y="2107021"/>
                  <a:pt x="0" y="1879600"/>
                </a:cubicBezTo>
                <a:cubicBezTo>
                  <a:pt x="28383" y="1652179"/>
                  <a:pt x="-22650" y="1385819"/>
                  <a:pt x="0" y="1193800"/>
                </a:cubicBezTo>
                <a:cubicBezTo>
                  <a:pt x="22650" y="1001781"/>
                  <a:pt x="57874" y="551580"/>
                  <a:pt x="0" y="0"/>
                </a:cubicBezTo>
                <a:close/>
              </a:path>
              <a:path w="1968500" h="2540000" stroke="0" extrusionOk="0">
                <a:moveTo>
                  <a:pt x="0" y="0"/>
                </a:moveTo>
                <a:cubicBezTo>
                  <a:pt x="195381" y="-24068"/>
                  <a:pt x="317415" y="24855"/>
                  <a:pt x="597112" y="0"/>
                </a:cubicBezTo>
                <a:cubicBezTo>
                  <a:pt x="876809" y="-24855"/>
                  <a:pt x="1071257" y="16412"/>
                  <a:pt x="1292648" y="0"/>
                </a:cubicBezTo>
                <a:cubicBezTo>
                  <a:pt x="1514039" y="-16412"/>
                  <a:pt x="1669620" y="27129"/>
                  <a:pt x="1968500" y="0"/>
                </a:cubicBezTo>
                <a:cubicBezTo>
                  <a:pt x="1976539" y="275987"/>
                  <a:pt x="1974583" y="291033"/>
                  <a:pt x="1968500" y="558800"/>
                </a:cubicBezTo>
                <a:cubicBezTo>
                  <a:pt x="1962417" y="826567"/>
                  <a:pt x="1944072" y="991469"/>
                  <a:pt x="1968500" y="1168400"/>
                </a:cubicBezTo>
                <a:cubicBezTo>
                  <a:pt x="1992928" y="1345331"/>
                  <a:pt x="1981474" y="1617088"/>
                  <a:pt x="1968500" y="1778000"/>
                </a:cubicBezTo>
                <a:cubicBezTo>
                  <a:pt x="1955526" y="1938912"/>
                  <a:pt x="1931133" y="2199601"/>
                  <a:pt x="1968500" y="2540000"/>
                </a:cubicBezTo>
                <a:cubicBezTo>
                  <a:pt x="1665485" y="2543944"/>
                  <a:pt x="1638917" y="2572610"/>
                  <a:pt x="1312333" y="2540000"/>
                </a:cubicBezTo>
                <a:cubicBezTo>
                  <a:pt x="985749" y="2507390"/>
                  <a:pt x="963300" y="2510897"/>
                  <a:pt x="636482" y="2540000"/>
                </a:cubicBezTo>
                <a:cubicBezTo>
                  <a:pt x="309664" y="2569103"/>
                  <a:pt x="272795" y="2550297"/>
                  <a:pt x="0" y="2540000"/>
                </a:cubicBezTo>
                <a:cubicBezTo>
                  <a:pt x="23475" y="2387616"/>
                  <a:pt x="15668" y="2215437"/>
                  <a:pt x="0" y="1981200"/>
                </a:cubicBezTo>
                <a:cubicBezTo>
                  <a:pt x="-15668" y="1746963"/>
                  <a:pt x="-4595" y="1621981"/>
                  <a:pt x="0" y="1295400"/>
                </a:cubicBezTo>
                <a:cubicBezTo>
                  <a:pt x="4595" y="968819"/>
                  <a:pt x="19187" y="926602"/>
                  <a:pt x="0" y="711200"/>
                </a:cubicBezTo>
                <a:cubicBezTo>
                  <a:pt x="-19187" y="495798"/>
                  <a:pt x="4315" y="301971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76219108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3" name="negra">
            <a:extLst>
              <a:ext uri="{FF2B5EF4-FFF2-40B4-BE49-F238E27FC236}">
                <a16:creationId xmlns:a16="http://schemas.microsoft.com/office/drawing/2014/main" id="{29DF41D3-1507-40EA-8E45-155498A77B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3886" y="2028641"/>
            <a:ext cx="1018572" cy="874143"/>
          </a:xfrm>
          <a:prstGeom prst="rect">
            <a:avLst/>
          </a:prstGeom>
        </p:spPr>
      </p:pic>
      <p:pic>
        <p:nvPicPr>
          <p:cNvPr id="14" name="Imagen 13" descr="Imagen que contiene Forma&#10;&#10;Descripción generada automáticamente">
            <a:hlinkClick r:id="rId6" action="ppaction://hlinksldjump"/>
            <a:extLst>
              <a:ext uri="{FF2B5EF4-FFF2-40B4-BE49-F238E27FC236}">
                <a16:creationId xmlns:a16="http://schemas.microsoft.com/office/drawing/2014/main" id="{9309F93A-9540-400A-889C-9CC7D4F8893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" t="5768" r="9829" b="9531"/>
          <a:stretch/>
        </p:blipFill>
        <p:spPr>
          <a:xfrm>
            <a:off x="11166021" y="5892650"/>
            <a:ext cx="829061" cy="83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6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gut-greu">
            <a:extLst>
              <a:ext uri="{FF2B5EF4-FFF2-40B4-BE49-F238E27FC236}">
                <a16:creationId xmlns:a16="http://schemas.microsoft.com/office/drawing/2014/main" id="{4AE19780-2EC2-481F-95D4-729F910FDBF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180389" y="338742"/>
            <a:ext cx="3831221" cy="5549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3A4C138-5E9F-4B70-86B9-6FF4D41F9AC7}"/>
              </a:ext>
            </a:extLst>
          </p:cNvPr>
          <p:cNvSpPr txBox="1"/>
          <p:nvPr/>
        </p:nvSpPr>
        <p:spPr>
          <a:xfrm>
            <a:off x="1375808" y="1230362"/>
            <a:ext cx="944040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5000" dirty="0">
                <a:latin typeface="Foo" pitchFamily="2" charset="0"/>
              </a:rPr>
              <a:t>Indica </a:t>
            </a:r>
            <a:r>
              <a:rPr lang="es-ES" sz="5000" dirty="0" err="1">
                <a:latin typeface="Foo" pitchFamily="2" charset="0"/>
              </a:rPr>
              <a:t>quin</a:t>
            </a:r>
            <a:r>
              <a:rPr lang="es-ES" sz="5000" dirty="0">
                <a:latin typeface="Foo" pitchFamily="2" charset="0"/>
              </a:rPr>
              <a:t> </a:t>
            </a:r>
            <a:r>
              <a:rPr lang="es-ES" sz="5000" dirty="0" err="1">
                <a:latin typeface="Foo" pitchFamily="2" charset="0"/>
              </a:rPr>
              <a:t>és</a:t>
            </a:r>
            <a:r>
              <a:rPr lang="es-ES" sz="5000" dirty="0">
                <a:latin typeface="Foo" pitchFamily="2" charset="0"/>
              </a:rPr>
              <a:t> el </a:t>
            </a:r>
            <a:r>
              <a:rPr lang="es-ES" sz="5000" dirty="0">
                <a:solidFill>
                  <a:srgbClr val="0000FF"/>
                </a:solidFill>
                <a:latin typeface="Foo" pitchFamily="2" charset="0"/>
              </a:rPr>
              <a:t>pentagrama</a:t>
            </a:r>
            <a:endParaRPr lang="es-ES" sz="5000" dirty="0">
              <a:solidFill>
                <a:srgbClr val="0000FF"/>
              </a:solidFill>
            </a:endParaRPr>
          </a:p>
        </p:txBody>
      </p:sp>
      <p:pic>
        <p:nvPicPr>
          <p:cNvPr id="28" name="emoji right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61B654B-5FBA-4BA4-819C-8EBD46708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30" y="2148603"/>
            <a:ext cx="3246970" cy="2155989"/>
          </a:xfrm>
          <a:prstGeom prst="rect">
            <a:avLst/>
          </a:prstGeom>
        </p:spPr>
      </p:pic>
      <p:pic>
        <p:nvPicPr>
          <p:cNvPr id="30" name="emoji wrong 1" descr="Un dibujo de una cara con ojos y boca&#10;&#10;Descripción generada automáticamente con confianza baja">
            <a:extLst>
              <a:ext uri="{FF2B5EF4-FFF2-40B4-BE49-F238E27FC236}">
                <a16:creationId xmlns:a16="http://schemas.microsoft.com/office/drawing/2014/main" id="{B34D655C-06A8-4FF7-AE78-A6295E850B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r="20960"/>
          <a:stretch/>
        </p:blipFill>
        <p:spPr>
          <a:xfrm>
            <a:off x="5033340" y="4304592"/>
            <a:ext cx="1933933" cy="1902521"/>
          </a:xfrm>
          <a:prstGeom prst="rect">
            <a:avLst/>
          </a:prstGeom>
        </p:spPr>
      </p:pic>
      <p:pic>
        <p:nvPicPr>
          <p:cNvPr id="31" name="emoji wrong 2" descr="Un dibujo de una cara con ojos y boca&#10;&#10;Descripción generada automáticamente con confianza baja">
            <a:extLst>
              <a:ext uri="{FF2B5EF4-FFF2-40B4-BE49-F238E27FC236}">
                <a16:creationId xmlns:a16="http://schemas.microsoft.com/office/drawing/2014/main" id="{24B59459-1849-49B6-874E-7515DD5BEA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r="20960"/>
          <a:stretch/>
        </p:blipFill>
        <p:spPr>
          <a:xfrm>
            <a:off x="8771837" y="4237245"/>
            <a:ext cx="1933933" cy="1902521"/>
          </a:xfrm>
          <a:prstGeom prst="rect">
            <a:avLst/>
          </a:prstGeom>
        </p:spPr>
      </p:pic>
      <p:pic>
        <p:nvPicPr>
          <p:cNvPr id="32" name="palcam" descr="Imagen que contiene Forma&#10;&#10;Descripción generada automáticamente">
            <a:hlinkClick r:id="rId5" action="ppaction://hlinksldjump"/>
            <a:extLst>
              <a:ext uri="{FF2B5EF4-FFF2-40B4-BE49-F238E27FC236}">
                <a16:creationId xmlns:a16="http://schemas.microsoft.com/office/drawing/2014/main" id="{FD389EB7-0C35-42AD-88F6-DCFAA30337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" t="5768" r="9829" b="9531"/>
          <a:stretch/>
        </p:blipFill>
        <p:spPr>
          <a:xfrm>
            <a:off x="11166021" y="5892650"/>
            <a:ext cx="829061" cy="832274"/>
          </a:xfrm>
          <a:prstGeom prst="rect">
            <a:avLst/>
          </a:prstGeom>
        </p:spPr>
      </p:pic>
      <p:pic>
        <p:nvPicPr>
          <p:cNvPr id="34" name="3 línies" descr="Forma&#10;&#10;Descripción generada automáticamente con confianza media">
            <a:extLst>
              <a:ext uri="{FF2B5EF4-FFF2-40B4-BE49-F238E27FC236}">
                <a16:creationId xmlns:a16="http://schemas.microsoft.com/office/drawing/2014/main" id="{F0805860-58CB-4C94-95D9-7CD73774B3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97" y="4540107"/>
            <a:ext cx="2782020" cy="1296798"/>
          </a:xfrm>
          <a:prstGeom prst="rect">
            <a:avLst/>
          </a:prstGeom>
        </p:spPr>
      </p:pic>
      <p:pic>
        <p:nvPicPr>
          <p:cNvPr id="36" name="4 línies" descr="Forma&#10;&#10;Descripción generada automáticamente con confianza media">
            <a:extLst>
              <a:ext uri="{FF2B5EF4-FFF2-40B4-BE49-F238E27FC236}">
                <a16:creationId xmlns:a16="http://schemas.microsoft.com/office/drawing/2014/main" id="{1B80AD7C-957F-4A22-8BE5-95CB19D071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666" y="4565691"/>
            <a:ext cx="2782020" cy="1296798"/>
          </a:xfrm>
          <a:prstGeom prst="rect">
            <a:avLst/>
          </a:prstGeom>
        </p:spPr>
      </p:pic>
      <p:pic>
        <p:nvPicPr>
          <p:cNvPr id="38" name="5 linies" descr="Forma&#10;&#10;Descripción generada automáticamente con confianza media">
            <a:extLst>
              <a:ext uri="{FF2B5EF4-FFF2-40B4-BE49-F238E27FC236}">
                <a16:creationId xmlns:a16="http://schemas.microsoft.com/office/drawing/2014/main" id="{165B3844-949E-4429-BF70-96F8CCD864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30" y="4525512"/>
            <a:ext cx="2870690" cy="137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8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112</TotalTime>
  <Words>41</Words>
  <Application>Microsoft Office PowerPoint</Application>
  <PresentationFormat>Panorámica</PresentationFormat>
  <Paragraphs>10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Foo</vt:lpstr>
      <vt:lpstr>Trebuchet MS</vt:lpstr>
      <vt:lpstr>Wingdings 3</vt:lpstr>
      <vt:lpstr>Xoxoxa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Blay, Anna</dc:creator>
  <cp:lastModifiedBy>Blay, Anna</cp:lastModifiedBy>
  <cp:revision>5</cp:revision>
  <dcterms:created xsi:type="dcterms:W3CDTF">2021-08-25T18:14:22Z</dcterms:created>
  <dcterms:modified xsi:type="dcterms:W3CDTF">2021-08-25T20:06:49Z</dcterms:modified>
</cp:coreProperties>
</file>