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4EA5D-02A1-4972-990E-A9EE47F5A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AF421A-58AA-43D9-B575-491D33C2B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86599-3EED-4B8E-A31C-38CADADA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D9D90-76A1-4178-A73A-BD672DF7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7F30D8-C32E-4D37-8AC3-334D7913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5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DB710-D3D6-469A-9578-022E8527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CE025D-E2B2-4CFA-BBBF-FB060C71E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662D2-819B-412A-9C6D-6811454D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21E56-6557-4213-B08B-CFDE71CF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D85574-FF41-495D-A9C5-53597050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11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62A654-BE25-498B-BC77-AACC89A21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531297-2B71-4920-B8AE-6398634D3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6A59A-F392-4E02-A574-D3D214C6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A3218C-A56E-4868-BE1C-83787EAF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B9C94-270E-4D33-A92B-939534DB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24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A6B3F-1C06-4A21-B737-F06BDABD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148F2-7B52-4D7B-848C-F8140DC7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2F9C59-1D04-4D6E-925E-419E5585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D4D38E-64D5-4973-8676-63B978E1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AF112-C443-4EEE-82B6-A936629B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98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C426E-FBB7-4860-8B0E-90612D95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7304A-28B5-4967-859E-EBB28BEF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CADFBF-E174-4025-ABC2-263CF176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19BFB-48B6-4F41-BCEA-588DA53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356406-9849-4891-BB6D-F204F737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1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5FEF7-6591-4EBC-A8D9-C03165A4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1BB83-60B9-43EE-95EA-9B310B31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37E82F-4F27-4D54-8D92-3A5EF8FE4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05FE3B-D63E-4F3E-987C-01B0D4AC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3ECFF1-F349-4A27-BDF2-480B82A4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52E32E-F5F5-42D4-B88C-A5ED1D55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25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BCB1E-A0A5-471D-B18C-996E0F1B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5E3A2-F9D4-407C-A29D-96C6F5C03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F9614B-49B3-4FC7-AB0B-43D7F9FDE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DE781A-D33D-4C56-A3EC-BBAA4F0CB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BF169C-6A40-45D1-BE05-463F65EA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4D2C36-D1A2-4E75-85B4-90509C81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1F7090-4CDF-4800-908B-E1996474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C9C3A5-8804-4FD3-AB59-70D92545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6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F48F-1456-45E5-AD53-E9665ED6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F698B6-B508-45F9-910E-61DB4465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EF04EB-2AD0-4977-8437-2C50DAE1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0830D0-1DF0-4B14-A0F9-651292DA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53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68D10F-6FA5-4DEC-BF97-018A1F69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1C794F-7AB4-4069-986E-A6F4106E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AD5825-0F2E-4BB4-86AC-BB7E69A5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46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B7EC4-4AF9-4EB1-A976-56A565F6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0D45A-3A67-4346-8D2C-F8E26EED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CC7BEF-0F67-4067-A481-5CB408502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964120-7B68-4352-97BB-CA04E4DA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144D4-7F62-40BC-A1C5-1F66B8C4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96A9CD-E66A-448D-B22B-7B21F8EC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32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B0921-2165-4C87-88CF-A5CE731E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999809-6373-48A6-8208-4CAABB1D9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E6354A-E6EB-4CCD-AB8C-3FD9DE8BA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30C9E8-B728-4C7D-8006-1A468C19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C15D6-8C80-4D39-A1F7-6F7D57AB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C530F0-9ECE-45B5-A1DD-1470CAB0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4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FB4314-F731-4A23-8A98-810DDE91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60A68-E26B-4D77-A23C-12A9C8A9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6A990D-24CE-4F25-AFC7-A6F8777F0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CAA1-C68D-453B-8925-C16BB00B29FC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AAEAD8-1544-4E2F-9680-F1B04799B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943EF-7C63-4557-B38A-E81D7C2E4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8F41-384C-428B-99F6-3EBB832DBB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1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0A8CEF-FF52-4290-A04A-8A182A0066CD}"/>
              </a:ext>
            </a:extLst>
          </p:cNvPr>
          <p:cNvSpPr txBox="1"/>
          <p:nvPr/>
        </p:nvSpPr>
        <p:spPr>
          <a:xfrm>
            <a:off x="1362075" y="885825"/>
            <a:ext cx="9686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Sergeant SixPack" panose="020B0603050302020204" pitchFamily="34" charset="0"/>
              </a:rPr>
              <a:t>¿Que instrumento es de la familia del viento?</a:t>
            </a:r>
          </a:p>
        </p:txBody>
      </p:sp>
      <p:pic>
        <p:nvPicPr>
          <p:cNvPr id="6" name="Guitarra" descr="Diagrama&#10;&#10;Descripción generada automáticamente">
            <a:extLst>
              <a:ext uri="{FF2B5EF4-FFF2-40B4-BE49-F238E27FC236}">
                <a16:creationId xmlns:a16="http://schemas.microsoft.com/office/drawing/2014/main" id="{AC020BE5-8CA2-4C6B-B45D-EE80B5CE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24" y="3654467"/>
            <a:ext cx="2880000" cy="2008682"/>
          </a:xfrm>
          <a:prstGeom prst="rect">
            <a:avLst/>
          </a:prstGeom>
        </p:spPr>
      </p:pic>
      <p:pic>
        <p:nvPicPr>
          <p:cNvPr id="8" name="Violín" descr="Un dibujo de una persona con una guitarra&#10;&#10;Descripción generada automáticamente con confianza baja">
            <a:extLst>
              <a:ext uri="{FF2B5EF4-FFF2-40B4-BE49-F238E27FC236}">
                <a16:creationId xmlns:a16="http://schemas.microsoft.com/office/drawing/2014/main" id="{EFCFCA3D-FFA6-473C-B5C0-574D45ED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74" y="3504739"/>
            <a:ext cx="2880000" cy="2308138"/>
          </a:xfrm>
          <a:prstGeom prst="rect">
            <a:avLst/>
          </a:prstGeom>
        </p:spPr>
      </p:pic>
      <p:pic>
        <p:nvPicPr>
          <p:cNvPr id="12" name="Clarinete" descr="Imagen que contiene espejo&#10;&#10;Descripción generada automáticamente">
            <a:extLst>
              <a:ext uri="{FF2B5EF4-FFF2-40B4-BE49-F238E27FC236}">
                <a16:creationId xmlns:a16="http://schemas.microsoft.com/office/drawing/2014/main" id="{FA12CE9A-9696-4D48-879F-2A33FBA8B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5" y="3525493"/>
            <a:ext cx="2880000" cy="2266631"/>
          </a:xfrm>
          <a:prstGeom prst="rect">
            <a:avLst/>
          </a:prstGeom>
        </p:spPr>
      </p:pic>
      <p:pic>
        <p:nvPicPr>
          <p:cNvPr id="10" name="Piano" descr="Diagrama&#10;&#10;Descripción generada automáticamente">
            <a:extLst>
              <a:ext uri="{FF2B5EF4-FFF2-40B4-BE49-F238E27FC236}">
                <a16:creationId xmlns:a16="http://schemas.microsoft.com/office/drawing/2014/main" id="{7FDF73A6-8094-443B-8BC9-5FD6569DA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6" y="3904362"/>
            <a:ext cx="2880000" cy="15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90A8CEF-FF52-4290-A04A-8A182A0066CD}"/>
              </a:ext>
            </a:extLst>
          </p:cNvPr>
          <p:cNvSpPr txBox="1"/>
          <p:nvPr/>
        </p:nvSpPr>
        <p:spPr>
          <a:xfrm>
            <a:off x="1252537" y="856329"/>
            <a:ext cx="9686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Sergeant SixPack" panose="020B0603050302020204" pitchFamily="34" charset="0"/>
              </a:rPr>
              <a:t>¿Que instrumento es de </a:t>
            </a:r>
          </a:p>
          <a:p>
            <a:pPr algn="ctr"/>
            <a:r>
              <a:rPr lang="es-ES" sz="4800" dirty="0">
                <a:latin typeface="Sergeant SixPack" panose="020B0603050302020204" pitchFamily="34" charset="0"/>
              </a:rPr>
              <a:t>2</a:t>
            </a:r>
            <a:r>
              <a:rPr lang="es-ES" sz="4000" dirty="0">
                <a:latin typeface="Sergeant SixPack" panose="020B0603050302020204" pitchFamily="34" charset="0"/>
              </a:rPr>
              <a:t> familias?</a:t>
            </a:r>
          </a:p>
        </p:txBody>
      </p:sp>
      <p:pic>
        <p:nvPicPr>
          <p:cNvPr id="6" name="Guitarra" descr="Diagrama&#10;&#10;Descripción generada automáticamente">
            <a:extLst>
              <a:ext uri="{FF2B5EF4-FFF2-40B4-BE49-F238E27FC236}">
                <a16:creationId xmlns:a16="http://schemas.microsoft.com/office/drawing/2014/main" id="{AC020BE5-8CA2-4C6B-B45D-EE80B5CE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24" y="3654467"/>
            <a:ext cx="2880000" cy="2008682"/>
          </a:xfrm>
          <a:prstGeom prst="rect">
            <a:avLst/>
          </a:prstGeom>
        </p:spPr>
      </p:pic>
      <p:pic>
        <p:nvPicPr>
          <p:cNvPr id="8" name="Violín" descr="Un dibujo de una persona con una guitarra&#10;&#10;Descripción generada automáticamente con confianza baja">
            <a:extLst>
              <a:ext uri="{FF2B5EF4-FFF2-40B4-BE49-F238E27FC236}">
                <a16:creationId xmlns:a16="http://schemas.microsoft.com/office/drawing/2014/main" id="{EFCFCA3D-FFA6-473C-B5C0-574D45ED1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1" y="3467067"/>
            <a:ext cx="2880000" cy="2308138"/>
          </a:xfrm>
          <a:prstGeom prst="rect">
            <a:avLst/>
          </a:prstGeom>
        </p:spPr>
      </p:pic>
      <p:pic>
        <p:nvPicPr>
          <p:cNvPr id="12" name="Clarinete" descr="Imagen que contiene espejo&#10;&#10;Descripción generada automáticamente">
            <a:extLst>
              <a:ext uri="{FF2B5EF4-FFF2-40B4-BE49-F238E27FC236}">
                <a16:creationId xmlns:a16="http://schemas.microsoft.com/office/drawing/2014/main" id="{FA12CE9A-9696-4D48-879F-2A33FBA8B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5" y="3525493"/>
            <a:ext cx="2880000" cy="2266631"/>
          </a:xfrm>
          <a:prstGeom prst="rect">
            <a:avLst/>
          </a:prstGeom>
        </p:spPr>
      </p:pic>
      <p:pic>
        <p:nvPicPr>
          <p:cNvPr id="10" name="Piano" descr="Diagrama&#10;&#10;Descripción generada automáticamente">
            <a:extLst>
              <a:ext uri="{FF2B5EF4-FFF2-40B4-BE49-F238E27FC236}">
                <a16:creationId xmlns:a16="http://schemas.microsoft.com/office/drawing/2014/main" id="{7FDF73A6-8094-443B-8BC9-5FD6569DA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93" y="3800676"/>
            <a:ext cx="2880000" cy="1508892"/>
          </a:xfrm>
          <a:prstGeom prst="rect">
            <a:avLst/>
          </a:prstGeom>
        </p:spPr>
      </p:pic>
      <p:sp>
        <p:nvSpPr>
          <p:cNvPr id="14" name="Signo de multiplicación1">
            <a:extLst>
              <a:ext uri="{FF2B5EF4-FFF2-40B4-BE49-F238E27FC236}">
                <a16:creationId xmlns:a16="http://schemas.microsoft.com/office/drawing/2014/main" id="{57E29647-3564-418F-A0F4-054FD574848E}"/>
              </a:ext>
            </a:extLst>
          </p:cNvPr>
          <p:cNvSpPr/>
          <p:nvPr/>
        </p:nvSpPr>
        <p:spPr>
          <a:xfrm>
            <a:off x="2671651" y="150933"/>
            <a:ext cx="6626942" cy="6480000"/>
          </a:xfrm>
          <a:prstGeom prst="mathMultiply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igno de multiplicación1">
            <a:extLst>
              <a:ext uri="{FF2B5EF4-FFF2-40B4-BE49-F238E27FC236}">
                <a16:creationId xmlns:a16="http://schemas.microsoft.com/office/drawing/2014/main" id="{80CDD4DB-B9B0-44A8-83EB-64D9E5452977}"/>
              </a:ext>
            </a:extLst>
          </p:cNvPr>
          <p:cNvSpPr/>
          <p:nvPr/>
        </p:nvSpPr>
        <p:spPr>
          <a:xfrm>
            <a:off x="5047218" y="150933"/>
            <a:ext cx="6626942" cy="6480000"/>
          </a:xfrm>
          <a:prstGeom prst="mathMultiply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igno de multiplicación1">
            <a:extLst>
              <a:ext uri="{FF2B5EF4-FFF2-40B4-BE49-F238E27FC236}">
                <a16:creationId xmlns:a16="http://schemas.microsoft.com/office/drawing/2014/main" id="{F8B041BC-1455-4911-9744-003BEDADE775}"/>
              </a:ext>
            </a:extLst>
          </p:cNvPr>
          <p:cNvSpPr/>
          <p:nvPr/>
        </p:nvSpPr>
        <p:spPr>
          <a:xfrm>
            <a:off x="296084" y="150933"/>
            <a:ext cx="6626942" cy="6480000"/>
          </a:xfrm>
          <a:prstGeom prst="mathMultiply">
            <a:avLst/>
          </a:prstGeom>
          <a:solidFill>
            <a:srgbClr val="00B050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8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Sergeant SixPack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Blay, Anna</dc:creator>
  <cp:lastModifiedBy>Blay, Anna</cp:lastModifiedBy>
  <cp:revision>2</cp:revision>
  <dcterms:created xsi:type="dcterms:W3CDTF">2021-08-25T16:52:21Z</dcterms:created>
  <dcterms:modified xsi:type="dcterms:W3CDTF">2021-08-25T17:50:13Z</dcterms:modified>
</cp:coreProperties>
</file>